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9" r:id="rId2"/>
    <p:sldId id="276" r:id="rId3"/>
    <p:sldId id="290" r:id="rId4"/>
    <p:sldId id="258" r:id="rId5"/>
    <p:sldId id="289" r:id="rId6"/>
    <p:sldId id="288" r:id="rId7"/>
    <p:sldId id="277" r:id="rId8"/>
    <p:sldId id="278" r:id="rId9"/>
    <p:sldId id="279" r:id="rId10"/>
    <p:sldId id="281" r:id="rId11"/>
    <p:sldId id="291" r:id="rId12"/>
    <p:sldId id="267"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Raleway Light" pitchFamily="34" charset="0"/>
        <a:ea typeface="+mn-ea"/>
        <a:cs typeface="+mn-cs"/>
      </a:defRPr>
    </a:lvl1pPr>
    <a:lvl2pPr marL="457200" algn="l" rtl="0" eaLnBrk="0" fontAlgn="base" hangingPunct="0">
      <a:spcBef>
        <a:spcPct val="0"/>
      </a:spcBef>
      <a:spcAft>
        <a:spcPct val="0"/>
      </a:spcAft>
      <a:defRPr kern="1200">
        <a:solidFill>
          <a:schemeClr val="tx1"/>
        </a:solidFill>
        <a:latin typeface="Raleway Light" pitchFamily="34" charset="0"/>
        <a:ea typeface="+mn-ea"/>
        <a:cs typeface="+mn-cs"/>
      </a:defRPr>
    </a:lvl2pPr>
    <a:lvl3pPr marL="914400" algn="l" rtl="0" eaLnBrk="0" fontAlgn="base" hangingPunct="0">
      <a:spcBef>
        <a:spcPct val="0"/>
      </a:spcBef>
      <a:spcAft>
        <a:spcPct val="0"/>
      </a:spcAft>
      <a:defRPr kern="1200">
        <a:solidFill>
          <a:schemeClr val="tx1"/>
        </a:solidFill>
        <a:latin typeface="Raleway Light" pitchFamily="34" charset="0"/>
        <a:ea typeface="+mn-ea"/>
        <a:cs typeface="+mn-cs"/>
      </a:defRPr>
    </a:lvl3pPr>
    <a:lvl4pPr marL="1371600" algn="l" rtl="0" eaLnBrk="0" fontAlgn="base" hangingPunct="0">
      <a:spcBef>
        <a:spcPct val="0"/>
      </a:spcBef>
      <a:spcAft>
        <a:spcPct val="0"/>
      </a:spcAft>
      <a:defRPr kern="1200">
        <a:solidFill>
          <a:schemeClr val="tx1"/>
        </a:solidFill>
        <a:latin typeface="Raleway Light" pitchFamily="34" charset="0"/>
        <a:ea typeface="+mn-ea"/>
        <a:cs typeface="+mn-cs"/>
      </a:defRPr>
    </a:lvl4pPr>
    <a:lvl5pPr marL="1828800" algn="l" rtl="0" eaLnBrk="0" fontAlgn="base" hangingPunct="0">
      <a:spcBef>
        <a:spcPct val="0"/>
      </a:spcBef>
      <a:spcAft>
        <a:spcPct val="0"/>
      </a:spcAft>
      <a:defRPr kern="1200">
        <a:solidFill>
          <a:schemeClr val="tx1"/>
        </a:solidFill>
        <a:latin typeface="Raleway Light" pitchFamily="34" charset="0"/>
        <a:ea typeface="+mn-ea"/>
        <a:cs typeface="+mn-cs"/>
      </a:defRPr>
    </a:lvl5pPr>
    <a:lvl6pPr marL="2286000" algn="l" defTabSz="914400" rtl="0" eaLnBrk="1" latinLnBrk="0" hangingPunct="1">
      <a:defRPr kern="1200">
        <a:solidFill>
          <a:schemeClr val="tx1"/>
        </a:solidFill>
        <a:latin typeface="Raleway Light" pitchFamily="34" charset="0"/>
        <a:ea typeface="+mn-ea"/>
        <a:cs typeface="+mn-cs"/>
      </a:defRPr>
    </a:lvl6pPr>
    <a:lvl7pPr marL="2743200" algn="l" defTabSz="914400" rtl="0" eaLnBrk="1" latinLnBrk="0" hangingPunct="1">
      <a:defRPr kern="1200">
        <a:solidFill>
          <a:schemeClr val="tx1"/>
        </a:solidFill>
        <a:latin typeface="Raleway Light" pitchFamily="34" charset="0"/>
        <a:ea typeface="+mn-ea"/>
        <a:cs typeface="+mn-cs"/>
      </a:defRPr>
    </a:lvl7pPr>
    <a:lvl8pPr marL="3200400" algn="l" defTabSz="914400" rtl="0" eaLnBrk="1" latinLnBrk="0" hangingPunct="1">
      <a:defRPr kern="1200">
        <a:solidFill>
          <a:schemeClr val="tx1"/>
        </a:solidFill>
        <a:latin typeface="Raleway Light" pitchFamily="34" charset="0"/>
        <a:ea typeface="+mn-ea"/>
        <a:cs typeface="+mn-cs"/>
      </a:defRPr>
    </a:lvl8pPr>
    <a:lvl9pPr marL="3657600" algn="l" defTabSz="914400" rtl="0" eaLnBrk="1" latinLnBrk="0" hangingPunct="1">
      <a:defRPr kern="1200">
        <a:solidFill>
          <a:schemeClr val="tx1"/>
        </a:solidFill>
        <a:latin typeface="Raleway Ligh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7152">
          <p15:clr>
            <a:srgbClr val="A4A3A4"/>
          </p15:clr>
        </p15:guide>
        <p15:guide id="4" pos="5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920000"/>
    <a:srgbClr val="0099FF"/>
    <a:srgbClr val="EDDEC5"/>
    <a:srgbClr val="E8147E"/>
    <a:srgbClr val="DA9100"/>
    <a:srgbClr val="2AA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4" autoAdjust="0"/>
    <p:restoredTop sz="94291" autoAdjust="0"/>
  </p:normalViewPr>
  <p:slideViewPr>
    <p:cSldViewPr snapToGrid="0">
      <p:cViewPr varScale="1">
        <p:scale>
          <a:sx n="68" d="100"/>
          <a:sy n="68" d="100"/>
        </p:scale>
        <p:origin x="804" y="60"/>
      </p:cViewPr>
      <p:guideLst>
        <p:guide orient="horz" pos="2160"/>
        <p:guide pos="3840"/>
        <p:guide pos="7152"/>
        <p:guide pos="528"/>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51270-715B-4ABE-B758-DC5958847933}" type="doc">
      <dgm:prSet loTypeId="urn:microsoft.com/office/officeart/2005/8/layout/funnel1" loCatId="process" qsTypeId="urn:microsoft.com/office/officeart/2005/8/quickstyle/simple5" qsCatId="simple" csTypeId="urn:microsoft.com/office/officeart/2005/8/colors/colorful2" csCatId="colorful" phldr="1"/>
      <dgm:spPr/>
      <dgm:t>
        <a:bodyPr/>
        <a:lstStyle/>
        <a:p>
          <a:endParaRPr lang="el-GR"/>
        </a:p>
      </dgm:t>
    </dgm:pt>
    <dgm:pt modelId="{B29E8340-FD6E-4D71-A725-637AB034D132}">
      <dgm:prSet phldrT="[Κείμενο]"/>
      <dgm:spPr/>
      <dgm:t>
        <a:bodyPr/>
        <a:lstStyle/>
        <a:p>
          <a:r>
            <a:rPr lang="it-IT" dirty="0"/>
            <a:t>Attività economiche</a:t>
          </a:r>
          <a:endParaRPr lang="el-GR" dirty="0"/>
        </a:p>
      </dgm:t>
    </dgm:pt>
    <dgm:pt modelId="{825781D6-CA17-4108-92CC-24EFBA894745}" type="parTrans" cxnId="{8ACCAD6F-3E6C-4861-A2EA-E5E1EA351CF2}">
      <dgm:prSet/>
      <dgm:spPr/>
      <dgm:t>
        <a:bodyPr/>
        <a:lstStyle/>
        <a:p>
          <a:endParaRPr lang="el-GR"/>
        </a:p>
      </dgm:t>
    </dgm:pt>
    <dgm:pt modelId="{0ADC5DEC-FE30-433A-A447-AD351709F003}" type="sibTrans" cxnId="{8ACCAD6F-3E6C-4861-A2EA-E5E1EA351CF2}">
      <dgm:prSet/>
      <dgm:spPr/>
      <dgm:t>
        <a:bodyPr/>
        <a:lstStyle/>
        <a:p>
          <a:endParaRPr lang="el-GR"/>
        </a:p>
      </dgm:t>
    </dgm:pt>
    <dgm:pt modelId="{1F3E7E48-CEFF-4C7C-AEFE-C6BA0B97EBA1}">
      <dgm:prSet phldrT="[Κείμενο]" custT="1"/>
      <dgm:spPr/>
      <dgm:t>
        <a:bodyPr/>
        <a:lstStyle/>
        <a:p>
          <a:r>
            <a:rPr lang="en-US" altLang="es-ES" sz="1800" kern="1200">
              <a:latin typeface="Arial Rounded MT Bold" pitchFamily="34" charset="0"/>
              <a:ea typeface="+mn-ea"/>
              <a:cs typeface="+mn-cs"/>
            </a:rPr>
            <a:t>connettività</a:t>
          </a:r>
          <a:endParaRPr lang="el-GR" altLang="es-ES" sz="1800" kern="1200" dirty="0">
            <a:latin typeface="Arial Rounded MT Bold" pitchFamily="34" charset="0"/>
            <a:ea typeface="+mn-ea"/>
            <a:cs typeface="+mn-cs"/>
          </a:endParaRPr>
        </a:p>
      </dgm:t>
    </dgm:pt>
    <dgm:pt modelId="{665C7F81-C155-4876-92ED-338A0DCBAF4E}" type="parTrans" cxnId="{3B37AC2F-0144-45B3-A53E-7AE0E18C45B2}">
      <dgm:prSet/>
      <dgm:spPr/>
      <dgm:t>
        <a:bodyPr/>
        <a:lstStyle/>
        <a:p>
          <a:endParaRPr lang="el-GR"/>
        </a:p>
      </dgm:t>
    </dgm:pt>
    <dgm:pt modelId="{5E02B1AC-D9AF-4D99-9258-93F3AF39D4B0}" type="sibTrans" cxnId="{3B37AC2F-0144-45B3-A53E-7AE0E18C45B2}">
      <dgm:prSet/>
      <dgm:spPr/>
      <dgm:t>
        <a:bodyPr/>
        <a:lstStyle/>
        <a:p>
          <a:endParaRPr lang="el-GR"/>
        </a:p>
      </dgm:t>
    </dgm:pt>
    <dgm:pt modelId="{518AB111-575F-43F3-85CC-6D2AE2C5584D}">
      <dgm:prSet phldrT="[Κείμενο]" custT="1"/>
      <dgm:spPr/>
      <dgm:t>
        <a:bodyPr/>
        <a:lstStyle/>
        <a:p>
          <a:pPr>
            <a:spcAft>
              <a:spcPts val="600"/>
            </a:spcAft>
          </a:pPr>
          <a:r>
            <a:rPr lang="it-IT" altLang="es-ES" sz="1800" kern="1200" dirty="0">
              <a:latin typeface="Arial Rounded MT Bold" pitchFamily="34" charset="0"/>
              <a:ea typeface="+mn-ea"/>
              <a:cs typeface="+mn-cs"/>
            </a:rPr>
            <a:t>1. Maggiore fluidità d’informazione</a:t>
          </a:r>
        </a:p>
        <a:p>
          <a:pPr>
            <a:spcAft>
              <a:spcPts val="600"/>
            </a:spcAft>
          </a:pPr>
          <a:r>
            <a:rPr lang="it-IT" altLang="es-ES" sz="1800" kern="1200" dirty="0">
              <a:latin typeface="Arial Rounded MT Bold" pitchFamily="34" charset="0"/>
              <a:ea typeface="+mn-ea"/>
              <a:cs typeface="+mn-cs"/>
            </a:rPr>
            <a:t>2. Integrazione culturale accresciuta</a:t>
          </a:r>
          <a:endParaRPr lang="el-GR" altLang="es-ES" sz="1800" kern="1200" dirty="0">
            <a:latin typeface="Arial Rounded MT Bold" pitchFamily="34" charset="0"/>
            <a:ea typeface="+mn-ea"/>
            <a:cs typeface="+mn-cs"/>
          </a:endParaRPr>
        </a:p>
      </dgm:t>
    </dgm:pt>
    <dgm:pt modelId="{FA269D03-3C55-42E3-BD81-7BD8F4978E54}" type="parTrans" cxnId="{CEEDE5D2-DF5D-42D0-AF2C-47B5F55025AA}">
      <dgm:prSet/>
      <dgm:spPr/>
      <dgm:t>
        <a:bodyPr/>
        <a:lstStyle/>
        <a:p>
          <a:endParaRPr lang="el-GR"/>
        </a:p>
      </dgm:t>
    </dgm:pt>
    <dgm:pt modelId="{06CC81BB-E419-46C2-BBC8-3D981107676F}" type="sibTrans" cxnId="{CEEDE5D2-DF5D-42D0-AF2C-47B5F55025AA}">
      <dgm:prSet/>
      <dgm:spPr/>
      <dgm:t>
        <a:bodyPr/>
        <a:lstStyle/>
        <a:p>
          <a:endParaRPr lang="el-GR"/>
        </a:p>
      </dgm:t>
    </dgm:pt>
    <dgm:pt modelId="{18359B87-7738-43A5-AEBB-EBE4EAF45E53}" type="pres">
      <dgm:prSet presAssocID="{68251270-715B-4ABE-B758-DC5958847933}" presName="Name0" presStyleCnt="0">
        <dgm:presLayoutVars>
          <dgm:chMax val="4"/>
          <dgm:resizeHandles val="exact"/>
        </dgm:presLayoutVars>
      </dgm:prSet>
      <dgm:spPr/>
    </dgm:pt>
    <dgm:pt modelId="{A189EB43-4621-411A-9E25-F95CB978BE4D}" type="pres">
      <dgm:prSet presAssocID="{68251270-715B-4ABE-B758-DC5958847933}" presName="ellipse" presStyleLbl="trBgShp" presStyleIdx="0" presStyleCnt="1"/>
      <dgm:spPr/>
    </dgm:pt>
    <dgm:pt modelId="{1DAEFF7E-DD86-4D67-8F92-D3B27DB35882}" type="pres">
      <dgm:prSet presAssocID="{68251270-715B-4ABE-B758-DC5958847933}" presName="arrow1" presStyleLbl="fgShp" presStyleIdx="0" presStyleCnt="1" custScaleY="123085" custLinFactNeighborY="-42237"/>
      <dgm:spPr>
        <a:solidFill>
          <a:schemeClr val="accent2">
            <a:lumMod val="50000"/>
          </a:schemeClr>
        </a:solidFill>
      </dgm:spPr>
    </dgm:pt>
    <dgm:pt modelId="{DCD07D91-E35B-477B-B890-D2F1A09814D7}" type="pres">
      <dgm:prSet presAssocID="{68251270-715B-4ABE-B758-DC5958847933}" presName="rectangle" presStyleLbl="revTx" presStyleIdx="0" presStyleCnt="1" custScaleX="165685">
        <dgm:presLayoutVars>
          <dgm:bulletEnabled val="1"/>
        </dgm:presLayoutVars>
      </dgm:prSet>
      <dgm:spPr/>
    </dgm:pt>
    <dgm:pt modelId="{D0C970C6-5FEC-4474-B6F7-BBF226EF16BA}" type="pres">
      <dgm:prSet presAssocID="{1F3E7E48-CEFF-4C7C-AEFE-C6BA0B97EBA1}" presName="item1" presStyleLbl="node1" presStyleIdx="0" presStyleCnt="2" custScaleX="193529" custScaleY="78003" custLinFactNeighborX="-7508" custLinFactNeighborY="-99759">
        <dgm:presLayoutVars>
          <dgm:bulletEnabled val="1"/>
        </dgm:presLayoutVars>
      </dgm:prSet>
      <dgm:spPr/>
    </dgm:pt>
    <dgm:pt modelId="{8DE30177-93B4-48F5-A97A-826A4E1899DD}" type="pres">
      <dgm:prSet presAssocID="{518AB111-575F-43F3-85CC-6D2AE2C5584D}" presName="item2" presStyleLbl="node1" presStyleIdx="1" presStyleCnt="2" custScaleX="221156" custScaleY="75988" custLinFactNeighborX="62216" custLinFactNeighborY="62216">
        <dgm:presLayoutVars>
          <dgm:bulletEnabled val="1"/>
        </dgm:presLayoutVars>
      </dgm:prSet>
      <dgm:spPr/>
    </dgm:pt>
    <dgm:pt modelId="{FAC36856-878F-435B-AAE2-A7A3F4E5FC19}" type="pres">
      <dgm:prSet presAssocID="{68251270-715B-4ABE-B758-DC5958847933}" presName="funnel" presStyleLbl="trAlignAcc1" presStyleIdx="0" presStyleCnt="1" custScaleX="135197" custScaleY="83684"/>
      <dgm:spPr/>
    </dgm:pt>
  </dgm:ptLst>
  <dgm:cxnLst>
    <dgm:cxn modelId="{3B37AC2F-0144-45B3-A53E-7AE0E18C45B2}" srcId="{68251270-715B-4ABE-B758-DC5958847933}" destId="{1F3E7E48-CEFF-4C7C-AEFE-C6BA0B97EBA1}" srcOrd="1" destOrd="0" parTransId="{665C7F81-C155-4876-92ED-338A0DCBAF4E}" sibTransId="{5E02B1AC-D9AF-4D99-9258-93F3AF39D4B0}"/>
    <dgm:cxn modelId="{B985C83C-9608-446B-9A7F-B49ED549D027}" type="presOf" srcId="{B29E8340-FD6E-4D71-A725-637AB034D132}" destId="{8DE30177-93B4-48F5-A97A-826A4E1899DD}" srcOrd="0" destOrd="0" presId="urn:microsoft.com/office/officeart/2005/8/layout/funnel1"/>
    <dgm:cxn modelId="{8ACCAD6F-3E6C-4861-A2EA-E5E1EA351CF2}" srcId="{68251270-715B-4ABE-B758-DC5958847933}" destId="{B29E8340-FD6E-4D71-A725-637AB034D132}" srcOrd="0" destOrd="0" parTransId="{825781D6-CA17-4108-92CC-24EFBA894745}" sibTransId="{0ADC5DEC-FE30-433A-A447-AD351709F003}"/>
    <dgm:cxn modelId="{A00DC1A4-0935-4C16-B61D-148553CF1301}" type="presOf" srcId="{68251270-715B-4ABE-B758-DC5958847933}" destId="{18359B87-7738-43A5-AEBB-EBE4EAF45E53}" srcOrd="0" destOrd="0" presId="urn:microsoft.com/office/officeart/2005/8/layout/funnel1"/>
    <dgm:cxn modelId="{2389C8C3-A22E-412A-8FBA-FD6660BF71FF}" type="presOf" srcId="{1F3E7E48-CEFF-4C7C-AEFE-C6BA0B97EBA1}" destId="{D0C970C6-5FEC-4474-B6F7-BBF226EF16BA}" srcOrd="0" destOrd="0" presId="urn:microsoft.com/office/officeart/2005/8/layout/funnel1"/>
    <dgm:cxn modelId="{CEEDE5D2-DF5D-42D0-AF2C-47B5F55025AA}" srcId="{68251270-715B-4ABE-B758-DC5958847933}" destId="{518AB111-575F-43F3-85CC-6D2AE2C5584D}" srcOrd="2" destOrd="0" parTransId="{FA269D03-3C55-42E3-BD81-7BD8F4978E54}" sibTransId="{06CC81BB-E419-46C2-BBC8-3D981107676F}"/>
    <dgm:cxn modelId="{D175FBEB-D464-46D0-BFDD-F131FC9AFC0A}" type="presOf" srcId="{518AB111-575F-43F3-85CC-6D2AE2C5584D}" destId="{DCD07D91-E35B-477B-B890-D2F1A09814D7}" srcOrd="0" destOrd="0" presId="urn:microsoft.com/office/officeart/2005/8/layout/funnel1"/>
    <dgm:cxn modelId="{9651E20F-EDA1-4438-B983-8516284DE7FB}" type="presParOf" srcId="{18359B87-7738-43A5-AEBB-EBE4EAF45E53}" destId="{A189EB43-4621-411A-9E25-F95CB978BE4D}" srcOrd="0" destOrd="0" presId="urn:microsoft.com/office/officeart/2005/8/layout/funnel1"/>
    <dgm:cxn modelId="{006817FB-2B54-4123-BDBF-890DA145C88D}" type="presParOf" srcId="{18359B87-7738-43A5-AEBB-EBE4EAF45E53}" destId="{1DAEFF7E-DD86-4D67-8F92-D3B27DB35882}" srcOrd="1" destOrd="0" presId="urn:microsoft.com/office/officeart/2005/8/layout/funnel1"/>
    <dgm:cxn modelId="{40196038-1F21-4CDD-A201-EBA7991890BC}" type="presParOf" srcId="{18359B87-7738-43A5-AEBB-EBE4EAF45E53}" destId="{DCD07D91-E35B-477B-B890-D2F1A09814D7}" srcOrd="2" destOrd="0" presId="urn:microsoft.com/office/officeart/2005/8/layout/funnel1"/>
    <dgm:cxn modelId="{4CEB1F34-6FA9-416B-A140-0260E2830BCF}" type="presParOf" srcId="{18359B87-7738-43A5-AEBB-EBE4EAF45E53}" destId="{D0C970C6-5FEC-4474-B6F7-BBF226EF16BA}" srcOrd="3" destOrd="0" presId="urn:microsoft.com/office/officeart/2005/8/layout/funnel1"/>
    <dgm:cxn modelId="{D7C3D939-5786-42F8-844D-6A8326FCEEF4}" type="presParOf" srcId="{18359B87-7738-43A5-AEBB-EBE4EAF45E53}" destId="{8DE30177-93B4-48F5-A97A-826A4E1899DD}" srcOrd="4" destOrd="0" presId="urn:microsoft.com/office/officeart/2005/8/layout/funnel1"/>
    <dgm:cxn modelId="{09AA9300-D569-4E7C-B0E3-1B577E9F7662}" type="presParOf" srcId="{18359B87-7738-43A5-AEBB-EBE4EAF45E53}" destId="{FAC36856-878F-435B-AAE2-A7A3F4E5FC19}" srcOrd="5" destOrd="0" presId="urn:microsoft.com/office/officeart/2005/8/layout/funne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8FFDDC-DFF4-40DE-8134-F635BE29532F}" type="doc">
      <dgm:prSet loTypeId="urn:microsoft.com/office/officeart/2005/8/layout/pyramid2" loCatId="pyramid" qsTypeId="urn:microsoft.com/office/officeart/2005/8/quickstyle/3d2" qsCatId="3D" csTypeId="urn:microsoft.com/office/officeart/2005/8/colors/accent2_2" csCatId="accent2" phldr="1"/>
      <dgm:spPr/>
    </dgm:pt>
    <dgm:pt modelId="{5FABF2E1-5362-4A82-A9D7-95EEE6114336}">
      <dgm:prSet phldrT="[Κείμενο]" custT="1"/>
      <dgm:spPr>
        <a:solidFill>
          <a:srgbClr val="7030A0">
            <a:alpha val="90000"/>
          </a:srgbClr>
        </a:solidFill>
      </dgm:spPr>
      <dgm:t>
        <a:bodyPr/>
        <a:lstStyle/>
        <a:p>
          <a:r>
            <a:rPr lang="en-US" altLang="es-ES" sz="1800" kern="1200" dirty="0" err="1">
              <a:solidFill>
                <a:schemeClr val="bg1"/>
              </a:solidFill>
              <a:latin typeface="Arial Rounded MT Bold" pitchFamily="34" charset="0"/>
              <a:ea typeface="+mn-ea"/>
              <a:cs typeface="+mn-cs"/>
            </a:rPr>
            <a:t>Specializzazione</a:t>
          </a:r>
          <a:r>
            <a:rPr lang="en-US" altLang="es-ES" sz="1800" kern="1200" dirty="0">
              <a:solidFill>
                <a:schemeClr val="bg1"/>
              </a:solidFill>
              <a:latin typeface="Arial Rounded MT Bold" pitchFamily="34" charset="0"/>
              <a:ea typeface="+mn-ea"/>
              <a:cs typeface="+mn-cs"/>
            </a:rPr>
            <a:t> </a:t>
          </a:r>
          <a:r>
            <a:rPr lang="en-US" altLang="es-ES" sz="1800" kern="1200" dirty="0" err="1">
              <a:solidFill>
                <a:schemeClr val="bg1"/>
              </a:solidFill>
              <a:latin typeface="Arial Rounded MT Bold" pitchFamily="34" charset="0"/>
              <a:ea typeface="+mn-ea"/>
              <a:cs typeface="+mn-cs"/>
            </a:rPr>
            <a:t>dei</a:t>
          </a:r>
          <a:r>
            <a:rPr lang="en-US" altLang="es-ES" sz="1800" kern="1200" dirty="0">
              <a:solidFill>
                <a:schemeClr val="bg1"/>
              </a:solidFill>
              <a:latin typeface="Arial Rounded MT Bold" pitchFamily="34" charset="0"/>
              <a:ea typeface="+mn-ea"/>
              <a:cs typeface="+mn-cs"/>
            </a:rPr>
            <a:t> </a:t>
          </a:r>
          <a:r>
            <a:rPr lang="en-US" altLang="es-ES" sz="1800" kern="1200" dirty="0" err="1">
              <a:solidFill>
                <a:schemeClr val="bg1"/>
              </a:solidFill>
              <a:latin typeface="Arial Rounded MT Bold" pitchFamily="34" charset="0"/>
              <a:ea typeface="+mn-ea"/>
              <a:cs typeface="+mn-cs"/>
            </a:rPr>
            <a:t>manufatti</a:t>
          </a:r>
          <a:endParaRPr lang="el-GR" altLang="es-ES" sz="1800" kern="1200" dirty="0">
            <a:solidFill>
              <a:schemeClr val="bg1"/>
            </a:solidFill>
            <a:latin typeface="Arial Rounded MT Bold" pitchFamily="34" charset="0"/>
            <a:ea typeface="+mn-ea"/>
            <a:cs typeface="+mn-cs"/>
          </a:endParaRPr>
        </a:p>
      </dgm:t>
    </dgm:pt>
    <dgm:pt modelId="{9E5C4A37-477A-40DB-AED7-2922593C6758}" type="parTrans" cxnId="{0E5D5F29-2247-4894-88F2-C4E46BBE850C}">
      <dgm:prSet/>
      <dgm:spPr/>
      <dgm:t>
        <a:bodyPr/>
        <a:lstStyle/>
        <a:p>
          <a:endParaRPr lang="el-GR"/>
        </a:p>
      </dgm:t>
    </dgm:pt>
    <dgm:pt modelId="{74CE5ACC-F9F5-444C-9E4F-CDE229062E3E}" type="sibTrans" cxnId="{0E5D5F29-2247-4894-88F2-C4E46BBE850C}">
      <dgm:prSet/>
      <dgm:spPr/>
      <dgm:t>
        <a:bodyPr/>
        <a:lstStyle/>
        <a:p>
          <a:endParaRPr lang="el-GR"/>
        </a:p>
      </dgm:t>
    </dgm:pt>
    <dgm:pt modelId="{0F8693C3-939D-48B5-A1D3-25CC2E509C07}">
      <dgm:prSet phldrT="[Κείμενο]" custT="1"/>
      <dgm:spPr>
        <a:solidFill>
          <a:schemeClr val="accent6">
            <a:lumMod val="60000"/>
            <a:lumOff val="40000"/>
            <a:alpha val="90000"/>
          </a:schemeClr>
        </a:solidFill>
      </dgm:spPr>
      <dgm:t>
        <a:bodyPr/>
        <a:lstStyle/>
        <a:p>
          <a:r>
            <a:rPr lang="it-IT" altLang="es-ES" sz="1800" kern="1200" dirty="0">
              <a:latin typeface="Arial Rounded MT Bold" pitchFamily="34" charset="0"/>
              <a:ea typeface="+mn-ea"/>
              <a:cs typeface="+mn-cs"/>
            </a:rPr>
            <a:t>Scambio di beni</a:t>
          </a:r>
          <a:endParaRPr lang="el-GR" altLang="es-ES" sz="1800" kern="1200" dirty="0">
            <a:latin typeface="Arial Rounded MT Bold" pitchFamily="34" charset="0"/>
            <a:ea typeface="+mn-ea"/>
            <a:cs typeface="+mn-cs"/>
          </a:endParaRPr>
        </a:p>
      </dgm:t>
    </dgm:pt>
    <dgm:pt modelId="{78509137-DC96-4337-B6E6-B0197214D413}" type="parTrans" cxnId="{15365628-DBD0-4714-9A3F-877A79F2DD48}">
      <dgm:prSet/>
      <dgm:spPr/>
      <dgm:t>
        <a:bodyPr/>
        <a:lstStyle/>
        <a:p>
          <a:endParaRPr lang="el-GR"/>
        </a:p>
      </dgm:t>
    </dgm:pt>
    <dgm:pt modelId="{B17ADE7A-38F0-445E-867C-CC0E3BBBEA69}" type="sibTrans" cxnId="{15365628-DBD0-4714-9A3F-877A79F2DD48}">
      <dgm:prSet/>
      <dgm:spPr/>
      <dgm:t>
        <a:bodyPr/>
        <a:lstStyle/>
        <a:p>
          <a:endParaRPr lang="el-GR"/>
        </a:p>
      </dgm:t>
    </dgm:pt>
    <dgm:pt modelId="{C525BC2D-1AC1-464F-B3CE-B27B77DC60E9}">
      <dgm:prSet phldrT="[Κείμενο]" custT="1"/>
      <dgm:spPr>
        <a:solidFill>
          <a:srgbClr val="E8147E">
            <a:alpha val="90000"/>
          </a:srgbClr>
        </a:solidFill>
      </dgm:spPr>
      <dgm:t>
        <a:bodyPr/>
        <a:lstStyle/>
        <a:p>
          <a:r>
            <a:rPr lang="en-US" altLang="es-ES" sz="1800" kern="1200" dirty="0" err="1">
              <a:solidFill>
                <a:schemeClr val="bg1"/>
              </a:solidFill>
              <a:latin typeface="Arial Rounded MT Bold" pitchFamily="34" charset="0"/>
              <a:ea typeface="+mn-ea"/>
              <a:cs typeface="+mn-cs"/>
            </a:rPr>
            <a:t>Assimilazione</a:t>
          </a:r>
          <a:r>
            <a:rPr lang="en-US" altLang="es-ES" sz="1800" kern="1200" dirty="0">
              <a:solidFill>
                <a:schemeClr val="bg1"/>
              </a:solidFill>
              <a:latin typeface="Arial Rounded MT Bold" pitchFamily="34" charset="0"/>
              <a:ea typeface="+mn-ea"/>
              <a:cs typeface="+mn-cs"/>
            </a:rPr>
            <a:t> di </a:t>
          </a:r>
          <a:r>
            <a:rPr lang="en-US" altLang="es-ES" sz="1800" kern="1200" dirty="0" err="1">
              <a:solidFill>
                <a:schemeClr val="bg1"/>
              </a:solidFill>
              <a:latin typeface="Arial Rounded MT Bold" pitchFamily="34" charset="0"/>
              <a:ea typeface="+mn-ea"/>
              <a:cs typeface="+mn-cs"/>
            </a:rPr>
            <a:t>preferenze</a:t>
          </a:r>
          <a:r>
            <a:rPr lang="en-US" altLang="es-ES" sz="1800" kern="1200" dirty="0">
              <a:solidFill>
                <a:schemeClr val="bg1"/>
              </a:solidFill>
              <a:latin typeface="Arial Rounded MT Bold" pitchFamily="34" charset="0"/>
              <a:ea typeface="+mn-ea"/>
              <a:cs typeface="+mn-cs"/>
            </a:rPr>
            <a:t>, </a:t>
          </a:r>
          <a:r>
            <a:rPr lang="en-US" altLang="es-ES" sz="1800" kern="1200" dirty="0" err="1">
              <a:solidFill>
                <a:schemeClr val="bg1"/>
              </a:solidFill>
              <a:latin typeface="Arial Rounded MT Bold" pitchFamily="34" charset="0"/>
              <a:ea typeface="+mn-ea"/>
              <a:cs typeface="+mn-cs"/>
            </a:rPr>
            <a:t>valori</a:t>
          </a:r>
          <a:r>
            <a:rPr lang="en-US" altLang="es-ES" sz="1800" kern="1200" dirty="0">
              <a:solidFill>
                <a:schemeClr val="bg1"/>
              </a:solidFill>
              <a:latin typeface="Arial Rounded MT Bold" pitchFamily="34" charset="0"/>
              <a:ea typeface="+mn-ea"/>
              <a:cs typeface="+mn-cs"/>
            </a:rPr>
            <a:t>, </a:t>
          </a:r>
          <a:r>
            <a:rPr lang="en-US" altLang="es-ES" sz="1800" kern="1200" dirty="0" err="1">
              <a:solidFill>
                <a:schemeClr val="bg1"/>
              </a:solidFill>
              <a:latin typeface="Arial Rounded MT Bold" pitchFamily="34" charset="0"/>
              <a:ea typeface="+mn-ea"/>
              <a:cs typeface="+mn-cs"/>
            </a:rPr>
            <a:t>attitudini</a:t>
          </a:r>
          <a:r>
            <a:rPr lang="en-US" altLang="es-ES" sz="1800" kern="1200" dirty="0">
              <a:solidFill>
                <a:schemeClr val="bg1"/>
              </a:solidFill>
              <a:latin typeface="Arial Rounded MT Bold" pitchFamily="34" charset="0"/>
              <a:ea typeface="+mn-ea"/>
              <a:cs typeface="+mn-cs"/>
            </a:rPr>
            <a:t> </a:t>
          </a:r>
          <a:endParaRPr lang="el-GR" altLang="es-ES" sz="1800" kern="1200" dirty="0">
            <a:solidFill>
              <a:schemeClr val="bg1"/>
            </a:solidFill>
            <a:latin typeface="Arial Rounded MT Bold" pitchFamily="34" charset="0"/>
            <a:ea typeface="+mn-ea"/>
            <a:cs typeface="+mn-cs"/>
          </a:endParaRPr>
        </a:p>
      </dgm:t>
    </dgm:pt>
    <dgm:pt modelId="{0EF61572-FEE1-4486-9DA9-2DB2C9A35374}" type="parTrans" cxnId="{012BD603-5D6E-4C73-B433-C2E20E2C3BA6}">
      <dgm:prSet/>
      <dgm:spPr/>
      <dgm:t>
        <a:bodyPr/>
        <a:lstStyle/>
        <a:p>
          <a:endParaRPr lang="el-GR"/>
        </a:p>
      </dgm:t>
    </dgm:pt>
    <dgm:pt modelId="{A0439FCD-97AF-4EBA-AD73-438D67B2BA72}" type="sibTrans" cxnId="{012BD603-5D6E-4C73-B433-C2E20E2C3BA6}">
      <dgm:prSet/>
      <dgm:spPr/>
      <dgm:t>
        <a:bodyPr/>
        <a:lstStyle/>
        <a:p>
          <a:endParaRPr lang="el-GR"/>
        </a:p>
      </dgm:t>
    </dgm:pt>
    <dgm:pt modelId="{6E837D93-8DC5-4DB6-AAF1-4867FFFF90C5}">
      <dgm:prSet phldrT="[Κείμενο]" custT="1"/>
      <dgm:spPr>
        <a:solidFill>
          <a:schemeClr val="accent3">
            <a:lumMod val="50000"/>
            <a:alpha val="90000"/>
          </a:schemeClr>
        </a:solidFill>
      </dgm:spPr>
      <dgm:t>
        <a:bodyPr/>
        <a:lstStyle/>
        <a:p>
          <a:r>
            <a:rPr lang="it-IT" altLang="es-ES" sz="1800" kern="1200" dirty="0">
              <a:solidFill>
                <a:schemeClr val="bg1"/>
              </a:solidFill>
              <a:latin typeface="Arial Rounded MT Bold" pitchFamily="34" charset="0"/>
              <a:ea typeface="+mn-ea"/>
              <a:cs typeface="+mn-cs"/>
            </a:rPr>
            <a:t>Garanzia di fabbisogno alimentare</a:t>
          </a:r>
          <a:endParaRPr lang="el-GR" altLang="es-ES" sz="1800" kern="1200" dirty="0">
            <a:solidFill>
              <a:schemeClr val="bg1"/>
            </a:solidFill>
            <a:latin typeface="Arial Rounded MT Bold" pitchFamily="34" charset="0"/>
            <a:ea typeface="+mn-ea"/>
            <a:cs typeface="+mn-cs"/>
          </a:endParaRPr>
        </a:p>
      </dgm:t>
    </dgm:pt>
    <dgm:pt modelId="{C91BEC56-46EC-4CE0-AEA7-B0E0F02F4585}" type="parTrans" cxnId="{E62C2A11-DFEF-443C-8B30-9D4D28D4A659}">
      <dgm:prSet/>
      <dgm:spPr/>
      <dgm:t>
        <a:bodyPr/>
        <a:lstStyle/>
        <a:p>
          <a:endParaRPr lang="el-GR"/>
        </a:p>
      </dgm:t>
    </dgm:pt>
    <dgm:pt modelId="{9B5AADCD-1037-4C51-B322-04D704F4884F}" type="sibTrans" cxnId="{E62C2A11-DFEF-443C-8B30-9D4D28D4A659}">
      <dgm:prSet/>
      <dgm:spPr/>
      <dgm:t>
        <a:bodyPr/>
        <a:lstStyle/>
        <a:p>
          <a:endParaRPr lang="el-GR"/>
        </a:p>
      </dgm:t>
    </dgm:pt>
    <dgm:pt modelId="{BFF45039-C2B1-405E-BEED-179AAEA8AEC0}">
      <dgm:prSet phldrT="[Κείμενο]" custT="1"/>
      <dgm:spPr>
        <a:solidFill>
          <a:schemeClr val="accent4">
            <a:lumMod val="75000"/>
            <a:alpha val="90000"/>
          </a:schemeClr>
        </a:solidFill>
      </dgm:spPr>
      <dgm:t>
        <a:bodyPr/>
        <a:lstStyle/>
        <a:p>
          <a:r>
            <a:rPr lang="en-US" altLang="es-ES" sz="1800" kern="1200" dirty="0" err="1">
              <a:latin typeface="Arial Rounded MT Bold" pitchFamily="34" charset="0"/>
              <a:ea typeface="+mn-ea"/>
              <a:cs typeface="+mn-cs"/>
            </a:rPr>
            <a:t>Interazione</a:t>
          </a:r>
          <a:r>
            <a:rPr lang="en-US" altLang="es-ES" sz="1800" kern="1200" dirty="0">
              <a:latin typeface="Arial Rounded MT Bold" pitchFamily="34" charset="0"/>
              <a:ea typeface="+mn-ea"/>
              <a:cs typeface="+mn-cs"/>
            </a:rPr>
            <a:t> </a:t>
          </a:r>
          <a:r>
            <a:rPr lang="en-US" altLang="es-ES" sz="1800" kern="1200" dirty="0" err="1">
              <a:latin typeface="Arial Rounded MT Bold" pitchFamily="34" charset="0"/>
              <a:ea typeface="+mn-ea"/>
              <a:cs typeface="+mn-cs"/>
            </a:rPr>
            <a:t>Interpersonale</a:t>
          </a:r>
          <a:r>
            <a:rPr lang="en-US" altLang="es-ES" sz="1800" kern="1200" dirty="0">
              <a:latin typeface="Arial Rounded MT Bold" pitchFamily="34" charset="0"/>
              <a:ea typeface="+mn-ea"/>
              <a:cs typeface="+mn-cs"/>
            </a:rPr>
            <a:t> </a:t>
          </a:r>
          <a:endParaRPr lang="el-GR" altLang="es-ES" sz="1800" kern="1200" dirty="0">
            <a:latin typeface="Arial Rounded MT Bold" pitchFamily="34" charset="0"/>
            <a:ea typeface="+mn-ea"/>
            <a:cs typeface="+mn-cs"/>
          </a:endParaRPr>
        </a:p>
      </dgm:t>
    </dgm:pt>
    <dgm:pt modelId="{DE726ED1-CC78-4747-8349-C75BE436CC78}" type="parTrans" cxnId="{57741F94-4264-4D69-BC48-4E8B3079244C}">
      <dgm:prSet/>
      <dgm:spPr/>
      <dgm:t>
        <a:bodyPr/>
        <a:lstStyle/>
        <a:p>
          <a:endParaRPr lang="el-GR"/>
        </a:p>
      </dgm:t>
    </dgm:pt>
    <dgm:pt modelId="{76EB9C5F-2F00-4030-95A5-D616B8E178BB}" type="sibTrans" cxnId="{57741F94-4264-4D69-BC48-4E8B3079244C}">
      <dgm:prSet/>
      <dgm:spPr/>
      <dgm:t>
        <a:bodyPr/>
        <a:lstStyle/>
        <a:p>
          <a:endParaRPr lang="el-GR"/>
        </a:p>
      </dgm:t>
    </dgm:pt>
    <dgm:pt modelId="{96631EBC-7B23-44AD-BB95-23C93724F092}">
      <dgm:prSet phldrT="[Κείμενο]" custT="1"/>
      <dgm:spPr>
        <a:solidFill>
          <a:schemeClr val="accent5">
            <a:lumMod val="50000"/>
            <a:alpha val="90000"/>
          </a:schemeClr>
        </a:solidFill>
      </dgm:spPr>
      <dgm:t>
        <a:bodyPr/>
        <a:lstStyle/>
        <a:p>
          <a:r>
            <a:rPr lang="en-US" altLang="es-ES" sz="1800" kern="1200" dirty="0" err="1">
              <a:solidFill>
                <a:schemeClr val="bg1"/>
              </a:solidFill>
              <a:latin typeface="Arial Rounded MT Bold" pitchFamily="34" charset="0"/>
              <a:ea typeface="+mn-ea"/>
              <a:cs typeface="+mn-cs"/>
            </a:rPr>
            <a:t>Migrazione</a:t>
          </a:r>
          <a:endParaRPr lang="el-GR" altLang="es-ES" sz="1800" kern="1200" dirty="0">
            <a:solidFill>
              <a:schemeClr val="bg1"/>
            </a:solidFill>
            <a:latin typeface="Arial Rounded MT Bold" pitchFamily="34" charset="0"/>
            <a:ea typeface="+mn-ea"/>
            <a:cs typeface="+mn-cs"/>
          </a:endParaRPr>
        </a:p>
      </dgm:t>
    </dgm:pt>
    <dgm:pt modelId="{976F6BEF-174A-4DA7-84C6-72AA0D487195}" type="parTrans" cxnId="{7E21952C-3A8D-4BB4-AD5B-00B49DCBB8DD}">
      <dgm:prSet/>
      <dgm:spPr/>
      <dgm:t>
        <a:bodyPr/>
        <a:lstStyle/>
        <a:p>
          <a:endParaRPr lang="el-GR"/>
        </a:p>
      </dgm:t>
    </dgm:pt>
    <dgm:pt modelId="{1D93F138-4766-4144-9CB0-B9FD47B7A0D2}" type="sibTrans" cxnId="{7E21952C-3A8D-4BB4-AD5B-00B49DCBB8DD}">
      <dgm:prSet/>
      <dgm:spPr/>
      <dgm:t>
        <a:bodyPr/>
        <a:lstStyle/>
        <a:p>
          <a:endParaRPr lang="el-GR"/>
        </a:p>
      </dgm:t>
    </dgm:pt>
    <dgm:pt modelId="{C63C9609-6B7B-45B6-B9E1-8F1B9A472317}">
      <dgm:prSet custT="1"/>
      <dgm:spPr>
        <a:solidFill>
          <a:srgbClr val="FFFF00">
            <a:alpha val="90000"/>
          </a:srgbClr>
        </a:solidFill>
      </dgm:spPr>
      <dgm:t>
        <a:bodyPr/>
        <a:lstStyle/>
        <a:p>
          <a:r>
            <a:rPr lang="en-US" altLang="es-ES" sz="1800" kern="1200" dirty="0" err="1">
              <a:latin typeface="Arial Rounded MT Bold" pitchFamily="34" charset="0"/>
              <a:ea typeface="+mn-ea"/>
              <a:cs typeface="+mn-cs"/>
            </a:rPr>
            <a:t>Scambi</a:t>
          </a:r>
          <a:r>
            <a:rPr lang="en-US" altLang="es-ES" sz="1800" kern="1200" dirty="0">
              <a:latin typeface="Arial Rounded MT Bold" pitchFamily="34" charset="0"/>
              <a:ea typeface="+mn-ea"/>
              <a:cs typeface="+mn-cs"/>
            </a:rPr>
            <a:t> </a:t>
          </a:r>
          <a:r>
            <a:rPr lang="en-US" altLang="es-ES" sz="1800" kern="1200" dirty="0" err="1">
              <a:latin typeface="Arial Rounded MT Bold" pitchFamily="34" charset="0"/>
              <a:ea typeface="+mn-ea"/>
              <a:cs typeface="+mn-cs"/>
            </a:rPr>
            <a:t>tecnologici</a:t>
          </a:r>
          <a:r>
            <a:rPr lang="en-US" altLang="es-ES" sz="1800" kern="1200" dirty="0">
              <a:latin typeface="Arial Rounded MT Bold" pitchFamily="34" charset="0"/>
              <a:ea typeface="+mn-ea"/>
              <a:cs typeface="+mn-cs"/>
            </a:rPr>
            <a:t> e </a:t>
          </a:r>
          <a:r>
            <a:rPr lang="en-US" altLang="es-ES" sz="1800" kern="1200" dirty="0" err="1">
              <a:latin typeface="Arial Rounded MT Bold" pitchFamily="34" charset="0"/>
              <a:ea typeface="+mn-ea"/>
              <a:cs typeface="+mn-cs"/>
            </a:rPr>
            <a:t>culturali</a:t>
          </a:r>
          <a:endParaRPr lang="el-GR" altLang="es-ES" sz="1800" kern="1200" dirty="0">
            <a:latin typeface="Arial Rounded MT Bold" pitchFamily="34" charset="0"/>
            <a:ea typeface="+mn-ea"/>
            <a:cs typeface="+mn-cs"/>
          </a:endParaRPr>
        </a:p>
      </dgm:t>
    </dgm:pt>
    <dgm:pt modelId="{AE07185F-102F-49B3-8C74-C2BD249FAB64}" type="parTrans" cxnId="{E6F7BB72-92C9-41D0-9E3B-7A255FA688E7}">
      <dgm:prSet/>
      <dgm:spPr/>
      <dgm:t>
        <a:bodyPr/>
        <a:lstStyle/>
        <a:p>
          <a:endParaRPr lang="el-GR"/>
        </a:p>
      </dgm:t>
    </dgm:pt>
    <dgm:pt modelId="{5FE08978-ED20-4DAE-86B8-1B3D5657FBA0}" type="sibTrans" cxnId="{E6F7BB72-92C9-41D0-9E3B-7A255FA688E7}">
      <dgm:prSet/>
      <dgm:spPr/>
      <dgm:t>
        <a:bodyPr/>
        <a:lstStyle/>
        <a:p>
          <a:endParaRPr lang="el-GR"/>
        </a:p>
      </dgm:t>
    </dgm:pt>
    <dgm:pt modelId="{1B64E012-6D55-4BCD-9B81-C84CEDFED711}" type="pres">
      <dgm:prSet presAssocID="{EC8FFDDC-DFF4-40DE-8134-F635BE29532F}" presName="compositeShape" presStyleCnt="0">
        <dgm:presLayoutVars>
          <dgm:dir/>
          <dgm:resizeHandles/>
        </dgm:presLayoutVars>
      </dgm:prSet>
      <dgm:spPr/>
    </dgm:pt>
    <dgm:pt modelId="{7D83C9C9-CC01-4994-BFE3-E639B93D5FD9}" type="pres">
      <dgm:prSet presAssocID="{EC8FFDDC-DFF4-40DE-8134-F635BE29532F}" presName="pyramid" presStyleLbl="node1" presStyleIdx="0" presStyleCnt="1" custAng="10800000" custScaleX="80129" custLinFactNeighborX="-27295" custLinFactNeighborY="496"/>
      <dgm:spPr>
        <a:solidFill>
          <a:schemeClr val="accent1">
            <a:lumMod val="75000"/>
          </a:schemeClr>
        </a:solidFill>
      </dgm:spPr>
    </dgm:pt>
    <dgm:pt modelId="{BB229333-5C8D-4C06-8331-0998D4CC99DD}" type="pres">
      <dgm:prSet presAssocID="{EC8FFDDC-DFF4-40DE-8134-F635BE29532F}" presName="theList" presStyleCnt="0"/>
      <dgm:spPr/>
    </dgm:pt>
    <dgm:pt modelId="{3370260B-EC20-4FA6-B8A7-D91AE2B200D8}" type="pres">
      <dgm:prSet presAssocID="{5FABF2E1-5362-4A82-A9D7-95EEE6114336}" presName="aNode" presStyleLbl="fgAcc1" presStyleIdx="0" presStyleCnt="7" custScaleX="160638" custScaleY="104660" custLinFactY="-78226" custLinFactNeighborX="-22141" custLinFactNeighborY="-100000">
        <dgm:presLayoutVars>
          <dgm:bulletEnabled val="1"/>
        </dgm:presLayoutVars>
      </dgm:prSet>
      <dgm:spPr/>
    </dgm:pt>
    <dgm:pt modelId="{D5BDF49C-E85A-4A7F-8DFC-3C308DC686CB}" type="pres">
      <dgm:prSet presAssocID="{5FABF2E1-5362-4A82-A9D7-95EEE6114336}" presName="aSpace" presStyleCnt="0"/>
      <dgm:spPr/>
    </dgm:pt>
    <dgm:pt modelId="{27A52AA6-F7A8-4E71-B2B2-721694608943}" type="pres">
      <dgm:prSet presAssocID="{0F8693C3-939D-48B5-A1D3-25CC2E509C07}" presName="aNode" presStyleLbl="fgAcc1" presStyleIdx="1" presStyleCnt="7" custScaleX="112689" custLinFactY="-64271" custLinFactNeighborX="-45427" custLinFactNeighborY="-100000">
        <dgm:presLayoutVars>
          <dgm:bulletEnabled val="1"/>
        </dgm:presLayoutVars>
      </dgm:prSet>
      <dgm:spPr/>
    </dgm:pt>
    <dgm:pt modelId="{2CED2DCF-AC21-4244-B050-4768B9D75A2A}" type="pres">
      <dgm:prSet presAssocID="{0F8693C3-939D-48B5-A1D3-25CC2E509C07}" presName="aSpace" presStyleCnt="0"/>
      <dgm:spPr/>
    </dgm:pt>
    <dgm:pt modelId="{3176CCB0-9A84-4B4E-A018-A65160EF4D46}" type="pres">
      <dgm:prSet presAssocID="{6E837D93-8DC5-4DB6-AAF1-4867FFFF90C5}" presName="aNode" presStyleLbl="fgAcc1" presStyleIdx="2" presStyleCnt="7" custScaleX="99629" custLinFactY="-50640" custLinFactNeighborX="-51151" custLinFactNeighborY="-100000">
        <dgm:presLayoutVars>
          <dgm:bulletEnabled val="1"/>
        </dgm:presLayoutVars>
      </dgm:prSet>
      <dgm:spPr/>
    </dgm:pt>
    <dgm:pt modelId="{711C508D-E73A-4FC6-AAF4-2CCBB31CB4FC}" type="pres">
      <dgm:prSet presAssocID="{6E837D93-8DC5-4DB6-AAF1-4867FFFF90C5}" presName="aSpace" presStyleCnt="0"/>
      <dgm:spPr/>
    </dgm:pt>
    <dgm:pt modelId="{83C7E22E-0506-4AD8-A78B-3008FD6C61FA}" type="pres">
      <dgm:prSet presAssocID="{BFF45039-C2B1-405E-BEED-179AAEA8AEC0}" presName="aNode" presStyleLbl="fgAcc1" presStyleIdx="3" presStyleCnt="7" custScaleX="108025" custLinFactY="-33299" custLinFactNeighborX="-46568" custLinFactNeighborY="-100000">
        <dgm:presLayoutVars>
          <dgm:bulletEnabled val="1"/>
        </dgm:presLayoutVars>
      </dgm:prSet>
      <dgm:spPr/>
    </dgm:pt>
    <dgm:pt modelId="{CC589847-C2DE-4EC6-AE56-6CB77AC73A3B}" type="pres">
      <dgm:prSet presAssocID="{BFF45039-C2B1-405E-BEED-179AAEA8AEC0}" presName="aSpace" presStyleCnt="0"/>
      <dgm:spPr/>
    </dgm:pt>
    <dgm:pt modelId="{254929A8-BBE2-4D3A-B783-E50046D32D30}" type="pres">
      <dgm:prSet presAssocID="{96631EBC-7B23-44AD-BB95-23C93724F092}" presName="aNode" presStyleLbl="fgAcc1" presStyleIdx="4" presStyleCnt="7" custScaleX="96562" custLinFactY="-7552" custLinFactNeighborX="-51907" custLinFactNeighborY="-100000">
        <dgm:presLayoutVars>
          <dgm:bulletEnabled val="1"/>
        </dgm:presLayoutVars>
      </dgm:prSet>
      <dgm:spPr/>
    </dgm:pt>
    <dgm:pt modelId="{D698AEF6-E435-4BDF-9A27-A1A7665D4846}" type="pres">
      <dgm:prSet presAssocID="{96631EBC-7B23-44AD-BB95-23C93724F092}" presName="aSpace" presStyleCnt="0"/>
      <dgm:spPr/>
    </dgm:pt>
    <dgm:pt modelId="{17A003BF-2871-43D1-BBEC-EFAA473A313A}" type="pres">
      <dgm:prSet presAssocID="{C63C9609-6B7B-45B6-B9E1-8F1B9A472317}" presName="aNode" presStyleLbl="fgAcc1" presStyleIdx="5" presStyleCnt="7" custScaleX="133982" custLinFactNeighborX="-32448" custLinFactNeighborY="50046">
        <dgm:presLayoutVars>
          <dgm:bulletEnabled val="1"/>
        </dgm:presLayoutVars>
      </dgm:prSet>
      <dgm:spPr/>
    </dgm:pt>
    <dgm:pt modelId="{52EEEB21-FF86-415E-9DFB-9AB5C1458FC1}" type="pres">
      <dgm:prSet presAssocID="{C63C9609-6B7B-45B6-B9E1-8F1B9A472317}" presName="aSpace" presStyleCnt="0"/>
      <dgm:spPr/>
    </dgm:pt>
    <dgm:pt modelId="{90AC5D02-C2CF-4A79-90D9-A353CD276F74}" type="pres">
      <dgm:prSet presAssocID="{C525BC2D-1AC1-464F-B3CE-B27B77DC60E9}" presName="aNode" presStyleLbl="fgAcc1" presStyleIdx="6" presStyleCnt="7" custScaleX="143174" custScaleY="150848" custLinFactY="48674" custLinFactNeighborX="-27859" custLinFactNeighborY="100000">
        <dgm:presLayoutVars>
          <dgm:bulletEnabled val="1"/>
        </dgm:presLayoutVars>
      </dgm:prSet>
      <dgm:spPr/>
    </dgm:pt>
    <dgm:pt modelId="{82CF706E-6017-4B14-B45A-3F26B38408D7}" type="pres">
      <dgm:prSet presAssocID="{C525BC2D-1AC1-464F-B3CE-B27B77DC60E9}" presName="aSpace" presStyleCnt="0"/>
      <dgm:spPr/>
    </dgm:pt>
  </dgm:ptLst>
  <dgm:cxnLst>
    <dgm:cxn modelId="{012BD603-5D6E-4C73-B433-C2E20E2C3BA6}" srcId="{EC8FFDDC-DFF4-40DE-8134-F635BE29532F}" destId="{C525BC2D-1AC1-464F-B3CE-B27B77DC60E9}" srcOrd="6" destOrd="0" parTransId="{0EF61572-FEE1-4486-9DA9-2DB2C9A35374}" sibTransId="{A0439FCD-97AF-4EBA-AD73-438D67B2BA72}"/>
    <dgm:cxn modelId="{4B18EC05-CF9F-44E5-8B05-AE8FA18B71A9}" type="presOf" srcId="{6E837D93-8DC5-4DB6-AAF1-4867FFFF90C5}" destId="{3176CCB0-9A84-4B4E-A018-A65160EF4D46}" srcOrd="0" destOrd="0" presId="urn:microsoft.com/office/officeart/2005/8/layout/pyramid2"/>
    <dgm:cxn modelId="{E62C2A11-DFEF-443C-8B30-9D4D28D4A659}" srcId="{EC8FFDDC-DFF4-40DE-8134-F635BE29532F}" destId="{6E837D93-8DC5-4DB6-AAF1-4867FFFF90C5}" srcOrd="2" destOrd="0" parTransId="{C91BEC56-46EC-4CE0-AEA7-B0E0F02F4585}" sibTransId="{9B5AADCD-1037-4C51-B322-04D704F4884F}"/>
    <dgm:cxn modelId="{15365628-DBD0-4714-9A3F-877A79F2DD48}" srcId="{EC8FFDDC-DFF4-40DE-8134-F635BE29532F}" destId="{0F8693C3-939D-48B5-A1D3-25CC2E509C07}" srcOrd="1" destOrd="0" parTransId="{78509137-DC96-4337-B6E6-B0197214D413}" sibTransId="{B17ADE7A-38F0-445E-867C-CC0E3BBBEA69}"/>
    <dgm:cxn modelId="{0E5D5F29-2247-4894-88F2-C4E46BBE850C}" srcId="{EC8FFDDC-DFF4-40DE-8134-F635BE29532F}" destId="{5FABF2E1-5362-4A82-A9D7-95EEE6114336}" srcOrd="0" destOrd="0" parTransId="{9E5C4A37-477A-40DB-AED7-2922593C6758}" sibTransId="{74CE5ACC-F9F5-444C-9E4F-CDE229062E3E}"/>
    <dgm:cxn modelId="{7E21952C-3A8D-4BB4-AD5B-00B49DCBB8DD}" srcId="{EC8FFDDC-DFF4-40DE-8134-F635BE29532F}" destId="{96631EBC-7B23-44AD-BB95-23C93724F092}" srcOrd="4" destOrd="0" parTransId="{976F6BEF-174A-4DA7-84C6-72AA0D487195}" sibTransId="{1D93F138-4766-4144-9CB0-B9FD47B7A0D2}"/>
    <dgm:cxn modelId="{8BA74B32-DD82-40C2-B674-FD19BD548AC0}" type="presOf" srcId="{5FABF2E1-5362-4A82-A9D7-95EEE6114336}" destId="{3370260B-EC20-4FA6-B8A7-D91AE2B200D8}" srcOrd="0" destOrd="0" presId="urn:microsoft.com/office/officeart/2005/8/layout/pyramid2"/>
    <dgm:cxn modelId="{C8A8453D-FECE-4700-B536-2FBBCC71421A}" type="presOf" srcId="{BFF45039-C2B1-405E-BEED-179AAEA8AEC0}" destId="{83C7E22E-0506-4AD8-A78B-3008FD6C61FA}" srcOrd="0" destOrd="0" presId="urn:microsoft.com/office/officeart/2005/8/layout/pyramid2"/>
    <dgm:cxn modelId="{854DF26B-7BD1-4C4E-AFBD-590ED46E1812}" type="presOf" srcId="{96631EBC-7B23-44AD-BB95-23C93724F092}" destId="{254929A8-BBE2-4D3A-B783-E50046D32D30}" srcOrd="0" destOrd="0" presId="urn:microsoft.com/office/officeart/2005/8/layout/pyramid2"/>
    <dgm:cxn modelId="{E6F7BB72-92C9-41D0-9E3B-7A255FA688E7}" srcId="{EC8FFDDC-DFF4-40DE-8134-F635BE29532F}" destId="{C63C9609-6B7B-45B6-B9E1-8F1B9A472317}" srcOrd="5" destOrd="0" parTransId="{AE07185F-102F-49B3-8C74-C2BD249FAB64}" sibTransId="{5FE08978-ED20-4DAE-86B8-1B3D5657FBA0}"/>
    <dgm:cxn modelId="{33588582-CE11-4669-9C32-6DDFCA7548EE}" type="presOf" srcId="{C63C9609-6B7B-45B6-B9E1-8F1B9A472317}" destId="{17A003BF-2871-43D1-BBEC-EFAA473A313A}" srcOrd="0" destOrd="0" presId="urn:microsoft.com/office/officeart/2005/8/layout/pyramid2"/>
    <dgm:cxn modelId="{57741F94-4264-4D69-BC48-4E8B3079244C}" srcId="{EC8FFDDC-DFF4-40DE-8134-F635BE29532F}" destId="{BFF45039-C2B1-405E-BEED-179AAEA8AEC0}" srcOrd="3" destOrd="0" parTransId="{DE726ED1-CC78-4747-8349-C75BE436CC78}" sibTransId="{76EB9C5F-2F00-4030-95A5-D616B8E178BB}"/>
    <dgm:cxn modelId="{CF039A95-0EE2-4493-A657-E46FD20BB109}" type="presOf" srcId="{C525BC2D-1AC1-464F-B3CE-B27B77DC60E9}" destId="{90AC5D02-C2CF-4A79-90D9-A353CD276F74}" srcOrd="0" destOrd="0" presId="urn:microsoft.com/office/officeart/2005/8/layout/pyramid2"/>
    <dgm:cxn modelId="{FCFE979B-2D35-4986-98EC-92E4E2726935}" type="presOf" srcId="{0F8693C3-939D-48B5-A1D3-25CC2E509C07}" destId="{27A52AA6-F7A8-4E71-B2B2-721694608943}" srcOrd="0" destOrd="0" presId="urn:microsoft.com/office/officeart/2005/8/layout/pyramid2"/>
    <dgm:cxn modelId="{FDA058B8-052F-40E0-8441-8A2C1D58F63F}" type="presOf" srcId="{EC8FFDDC-DFF4-40DE-8134-F635BE29532F}" destId="{1B64E012-6D55-4BCD-9B81-C84CEDFED711}" srcOrd="0" destOrd="0" presId="urn:microsoft.com/office/officeart/2005/8/layout/pyramid2"/>
    <dgm:cxn modelId="{B962FA4F-A859-4EF4-897C-EF434088BC6B}" type="presParOf" srcId="{1B64E012-6D55-4BCD-9B81-C84CEDFED711}" destId="{7D83C9C9-CC01-4994-BFE3-E639B93D5FD9}" srcOrd="0" destOrd="0" presId="urn:microsoft.com/office/officeart/2005/8/layout/pyramid2"/>
    <dgm:cxn modelId="{4A67B27B-AD21-4A1F-A3ED-3C27F12CE581}" type="presParOf" srcId="{1B64E012-6D55-4BCD-9B81-C84CEDFED711}" destId="{BB229333-5C8D-4C06-8331-0998D4CC99DD}" srcOrd="1" destOrd="0" presId="urn:microsoft.com/office/officeart/2005/8/layout/pyramid2"/>
    <dgm:cxn modelId="{9BF2608B-D688-4ADD-9CAB-05E275FBD268}" type="presParOf" srcId="{BB229333-5C8D-4C06-8331-0998D4CC99DD}" destId="{3370260B-EC20-4FA6-B8A7-D91AE2B200D8}" srcOrd="0" destOrd="0" presId="urn:microsoft.com/office/officeart/2005/8/layout/pyramid2"/>
    <dgm:cxn modelId="{2E84A742-8B8E-46F1-8F72-D77FA7070353}" type="presParOf" srcId="{BB229333-5C8D-4C06-8331-0998D4CC99DD}" destId="{D5BDF49C-E85A-4A7F-8DFC-3C308DC686CB}" srcOrd="1" destOrd="0" presId="urn:microsoft.com/office/officeart/2005/8/layout/pyramid2"/>
    <dgm:cxn modelId="{3D560F2D-8415-485A-8585-ED7C22A62230}" type="presParOf" srcId="{BB229333-5C8D-4C06-8331-0998D4CC99DD}" destId="{27A52AA6-F7A8-4E71-B2B2-721694608943}" srcOrd="2" destOrd="0" presId="urn:microsoft.com/office/officeart/2005/8/layout/pyramid2"/>
    <dgm:cxn modelId="{F8E79436-8062-408A-84B7-15D1F06545F5}" type="presParOf" srcId="{BB229333-5C8D-4C06-8331-0998D4CC99DD}" destId="{2CED2DCF-AC21-4244-B050-4768B9D75A2A}" srcOrd="3" destOrd="0" presId="urn:microsoft.com/office/officeart/2005/8/layout/pyramid2"/>
    <dgm:cxn modelId="{03B1481F-E19F-4DAF-832E-EC3ABACEBEFB}" type="presParOf" srcId="{BB229333-5C8D-4C06-8331-0998D4CC99DD}" destId="{3176CCB0-9A84-4B4E-A018-A65160EF4D46}" srcOrd="4" destOrd="0" presId="urn:microsoft.com/office/officeart/2005/8/layout/pyramid2"/>
    <dgm:cxn modelId="{4337F378-10B0-43C6-B974-6537AEA8CBE7}" type="presParOf" srcId="{BB229333-5C8D-4C06-8331-0998D4CC99DD}" destId="{711C508D-E73A-4FC6-AAF4-2CCBB31CB4FC}" srcOrd="5" destOrd="0" presId="urn:microsoft.com/office/officeart/2005/8/layout/pyramid2"/>
    <dgm:cxn modelId="{D509C808-8871-4477-AF84-40CA4C41C307}" type="presParOf" srcId="{BB229333-5C8D-4C06-8331-0998D4CC99DD}" destId="{83C7E22E-0506-4AD8-A78B-3008FD6C61FA}" srcOrd="6" destOrd="0" presId="urn:microsoft.com/office/officeart/2005/8/layout/pyramid2"/>
    <dgm:cxn modelId="{26700A37-73FD-4BD6-8CF7-F133E0B91E1A}" type="presParOf" srcId="{BB229333-5C8D-4C06-8331-0998D4CC99DD}" destId="{CC589847-C2DE-4EC6-AE56-6CB77AC73A3B}" srcOrd="7" destOrd="0" presId="urn:microsoft.com/office/officeart/2005/8/layout/pyramid2"/>
    <dgm:cxn modelId="{1C07EED5-68CD-4CB3-BA8D-AA9EFC7AD046}" type="presParOf" srcId="{BB229333-5C8D-4C06-8331-0998D4CC99DD}" destId="{254929A8-BBE2-4D3A-B783-E50046D32D30}" srcOrd="8" destOrd="0" presId="urn:microsoft.com/office/officeart/2005/8/layout/pyramid2"/>
    <dgm:cxn modelId="{9AF1BDD9-B5C1-4105-BE5A-DCD71FF9800D}" type="presParOf" srcId="{BB229333-5C8D-4C06-8331-0998D4CC99DD}" destId="{D698AEF6-E435-4BDF-9A27-A1A7665D4846}" srcOrd="9" destOrd="0" presId="urn:microsoft.com/office/officeart/2005/8/layout/pyramid2"/>
    <dgm:cxn modelId="{B27F1389-7F8A-4954-96D8-BA8F6A51184E}" type="presParOf" srcId="{BB229333-5C8D-4C06-8331-0998D4CC99DD}" destId="{17A003BF-2871-43D1-BBEC-EFAA473A313A}" srcOrd="10" destOrd="0" presId="urn:microsoft.com/office/officeart/2005/8/layout/pyramid2"/>
    <dgm:cxn modelId="{295A4652-3783-4F0B-892B-FA76BFBBAB7C}" type="presParOf" srcId="{BB229333-5C8D-4C06-8331-0998D4CC99DD}" destId="{52EEEB21-FF86-415E-9DFB-9AB5C1458FC1}" srcOrd="11" destOrd="0" presId="urn:microsoft.com/office/officeart/2005/8/layout/pyramid2"/>
    <dgm:cxn modelId="{BB27CF0F-F1E5-4C60-897A-B4F2995B4BD8}" type="presParOf" srcId="{BB229333-5C8D-4C06-8331-0998D4CC99DD}" destId="{90AC5D02-C2CF-4A79-90D9-A353CD276F74}" srcOrd="12" destOrd="0" presId="urn:microsoft.com/office/officeart/2005/8/layout/pyramid2"/>
    <dgm:cxn modelId="{4336EE75-7F3B-4048-BCA8-3F6E743F22A8}" type="presParOf" srcId="{BB229333-5C8D-4C06-8331-0998D4CC99DD}" destId="{82CF706E-6017-4B14-B45A-3F26B38408D7}" srcOrd="13"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9EB43-4621-411A-9E25-F95CB978BE4D}">
      <dsp:nvSpPr>
        <dsp:cNvPr id="0" name=""/>
        <dsp:cNvSpPr/>
      </dsp:nvSpPr>
      <dsp:spPr>
        <a:xfrm>
          <a:off x="904585" y="91736"/>
          <a:ext cx="3155727" cy="1095942"/>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AEFF7E-DD86-4D67-8F92-D3B27DB35882}">
      <dsp:nvSpPr>
        <dsp:cNvPr id="0" name=""/>
        <dsp:cNvSpPr/>
      </dsp:nvSpPr>
      <dsp:spPr>
        <a:xfrm>
          <a:off x="2181554" y="2564830"/>
          <a:ext cx="611575" cy="481764"/>
        </a:xfrm>
        <a:prstGeom prst="downArrow">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DCD07D91-E35B-477B-B890-D2F1A09814D7}">
      <dsp:nvSpPr>
        <dsp:cNvPr id="0" name=""/>
        <dsp:cNvSpPr/>
      </dsp:nvSpPr>
      <dsp:spPr>
        <a:xfrm>
          <a:off x="55450" y="3088453"/>
          <a:ext cx="4863782" cy="73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600"/>
            </a:spcAft>
            <a:buNone/>
          </a:pPr>
          <a:r>
            <a:rPr lang="it-IT" altLang="es-ES" sz="1800" kern="1200" dirty="0">
              <a:latin typeface="Arial Rounded MT Bold" pitchFamily="34" charset="0"/>
              <a:ea typeface="+mn-ea"/>
              <a:cs typeface="+mn-cs"/>
            </a:rPr>
            <a:t>1. Maggiore fluidità d’informazione</a:t>
          </a:r>
        </a:p>
        <a:p>
          <a:pPr marL="0" lvl="0" indent="0" algn="ctr" defTabSz="800100">
            <a:lnSpc>
              <a:spcPct val="90000"/>
            </a:lnSpc>
            <a:spcBef>
              <a:spcPct val="0"/>
            </a:spcBef>
            <a:spcAft>
              <a:spcPts val="600"/>
            </a:spcAft>
            <a:buNone/>
          </a:pPr>
          <a:r>
            <a:rPr lang="it-IT" altLang="es-ES" sz="1800" kern="1200" dirty="0">
              <a:latin typeface="Arial Rounded MT Bold" pitchFamily="34" charset="0"/>
              <a:ea typeface="+mn-ea"/>
              <a:cs typeface="+mn-cs"/>
            </a:rPr>
            <a:t>2. Integrazione culturale accresciuta</a:t>
          </a:r>
          <a:endParaRPr lang="el-GR" altLang="es-ES" sz="1800" kern="1200" dirty="0">
            <a:latin typeface="Arial Rounded MT Bold" pitchFamily="34" charset="0"/>
            <a:ea typeface="+mn-ea"/>
            <a:cs typeface="+mn-cs"/>
          </a:endParaRPr>
        </a:p>
      </dsp:txBody>
      <dsp:txXfrm>
        <a:off x="55450" y="3088453"/>
        <a:ext cx="4863782" cy="733890"/>
      </dsp:txXfrm>
    </dsp:sp>
    <dsp:sp modelId="{D0C970C6-5FEC-4474-B6F7-BBF226EF16BA}">
      <dsp:nvSpPr>
        <dsp:cNvPr id="0" name=""/>
        <dsp:cNvSpPr/>
      </dsp:nvSpPr>
      <dsp:spPr>
        <a:xfrm>
          <a:off x="1454449" y="295213"/>
          <a:ext cx="2130434" cy="85868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altLang="es-ES" sz="1800" kern="1200">
              <a:latin typeface="Arial Rounded MT Bold" pitchFamily="34" charset="0"/>
              <a:ea typeface="+mn-ea"/>
              <a:cs typeface="+mn-cs"/>
            </a:rPr>
            <a:t>connettività</a:t>
          </a:r>
          <a:endParaRPr lang="el-GR" altLang="es-ES" sz="1800" kern="1200" dirty="0">
            <a:latin typeface="Arial Rounded MT Bold" pitchFamily="34" charset="0"/>
            <a:ea typeface="+mn-ea"/>
            <a:cs typeface="+mn-cs"/>
          </a:endParaRPr>
        </a:p>
      </dsp:txBody>
      <dsp:txXfrm>
        <a:off x="1766444" y="420964"/>
        <a:ext cx="1506444" cy="607182"/>
      </dsp:txXfrm>
    </dsp:sp>
    <dsp:sp modelId="{8DE30177-93B4-48F5-A97A-826A4E1899DD}">
      <dsp:nvSpPr>
        <dsp:cNvPr id="0" name=""/>
        <dsp:cNvSpPr/>
      </dsp:nvSpPr>
      <dsp:spPr>
        <a:xfrm>
          <a:off x="1282223" y="1263511"/>
          <a:ext cx="2434562" cy="836502"/>
        </a:xfrm>
        <a:prstGeom prst="ellipse">
          <a:avLst/>
        </a:prstGeom>
        <a:gradFill rotWithShape="0">
          <a:gsLst>
            <a:gs pos="0">
              <a:schemeClr val="accent2">
                <a:hueOff val="10856215"/>
                <a:satOff val="30801"/>
                <a:lumOff val="5882"/>
                <a:alphaOff val="0"/>
                <a:satMod val="103000"/>
                <a:lumMod val="102000"/>
                <a:tint val="94000"/>
              </a:schemeClr>
            </a:gs>
            <a:gs pos="50000">
              <a:schemeClr val="accent2">
                <a:hueOff val="10856215"/>
                <a:satOff val="30801"/>
                <a:lumOff val="5882"/>
                <a:alphaOff val="0"/>
                <a:satMod val="110000"/>
                <a:lumMod val="100000"/>
                <a:shade val="100000"/>
              </a:schemeClr>
            </a:gs>
            <a:gs pos="100000">
              <a:schemeClr val="accent2">
                <a:hueOff val="10856215"/>
                <a:satOff val="30801"/>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it-IT" sz="1900" kern="1200" dirty="0"/>
            <a:t>Attività economiche</a:t>
          </a:r>
          <a:endParaRPr lang="el-GR" sz="1900" kern="1200" dirty="0"/>
        </a:p>
      </dsp:txBody>
      <dsp:txXfrm>
        <a:off x="1638756" y="1386014"/>
        <a:ext cx="1721496" cy="591496"/>
      </dsp:txXfrm>
    </dsp:sp>
    <dsp:sp modelId="{FAC36856-878F-435B-AAE2-A7A3F4E5FC19}">
      <dsp:nvSpPr>
        <dsp:cNvPr id="0" name=""/>
        <dsp:cNvSpPr/>
      </dsp:nvSpPr>
      <dsp:spPr>
        <a:xfrm>
          <a:off x="172214" y="180707"/>
          <a:ext cx="4630253" cy="2292821"/>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3C9C9-CC01-4994-BFE3-E639B93D5FD9}">
      <dsp:nvSpPr>
        <dsp:cNvPr id="0" name=""/>
        <dsp:cNvSpPr/>
      </dsp:nvSpPr>
      <dsp:spPr>
        <a:xfrm rot="10800000">
          <a:off x="190528" y="0"/>
          <a:ext cx="3600949" cy="4493941"/>
        </a:xfrm>
        <a:prstGeom prst="triangle">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70260B-EC20-4FA6-B8A7-D91AE2B200D8}">
      <dsp:nvSpPr>
        <dsp:cNvPr id="0" name=""/>
        <dsp:cNvSpPr/>
      </dsp:nvSpPr>
      <dsp:spPr>
        <a:xfrm>
          <a:off x="1685235" y="64182"/>
          <a:ext cx="4692335" cy="445992"/>
        </a:xfrm>
        <a:prstGeom prst="roundRect">
          <a:avLst/>
        </a:prstGeom>
        <a:solidFill>
          <a:srgbClr val="7030A0">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s-ES" sz="1800" kern="1200" dirty="0" err="1">
              <a:solidFill>
                <a:schemeClr val="bg1"/>
              </a:solidFill>
              <a:latin typeface="Arial Rounded MT Bold" pitchFamily="34" charset="0"/>
              <a:ea typeface="+mn-ea"/>
              <a:cs typeface="+mn-cs"/>
            </a:rPr>
            <a:t>Specializzazione</a:t>
          </a:r>
          <a:r>
            <a:rPr lang="en-US" altLang="es-ES" sz="1800" kern="1200" dirty="0">
              <a:solidFill>
                <a:schemeClr val="bg1"/>
              </a:solidFill>
              <a:latin typeface="Arial Rounded MT Bold" pitchFamily="34" charset="0"/>
              <a:ea typeface="+mn-ea"/>
              <a:cs typeface="+mn-cs"/>
            </a:rPr>
            <a:t> </a:t>
          </a:r>
          <a:r>
            <a:rPr lang="en-US" altLang="es-ES" sz="1800" kern="1200" dirty="0" err="1">
              <a:solidFill>
                <a:schemeClr val="bg1"/>
              </a:solidFill>
              <a:latin typeface="Arial Rounded MT Bold" pitchFamily="34" charset="0"/>
              <a:ea typeface="+mn-ea"/>
              <a:cs typeface="+mn-cs"/>
            </a:rPr>
            <a:t>dei</a:t>
          </a:r>
          <a:r>
            <a:rPr lang="en-US" altLang="es-ES" sz="1800" kern="1200" dirty="0">
              <a:solidFill>
                <a:schemeClr val="bg1"/>
              </a:solidFill>
              <a:latin typeface="Arial Rounded MT Bold" pitchFamily="34" charset="0"/>
              <a:ea typeface="+mn-ea"/>
              <a:cs typeface="+mn-cs"/>
            </a:rPr>
            <a:t> </a:t>
          </a:r>
          <a:r>
            <a:rPr lang="en-US" altLang="es-ES" sz="1800" kern="1200" dirty="0" err="1">
              <a:solidFill>
                <a:schemeClr val="bg1"/>
              </a:solidFill>
              <a:latin typeface="Arial Rounded MT Bold" pitchFamily="34" charset="0"/>
              <a:ea typeface="+mn-ea"/>
              <a:cs typeface="+mn-cs"/>
            </a:rPr>
            <a:t>manufatti</a:t>
          </a:r>
          <a:endParaRPr lang="el-GR" altLang="es-ES" sz="1800" kern="1200" dirty="0">
            <a:solidFill>
              <a:schemeClr val="bg1"/>
            </a:solidFill>
            <a:latin typeface="Arial Rounded MT Bold" pitchFamily="34" charset="0"/>
            <a:ea typeface="+mn-ea"/>
            <a:cs typeface="+mn-cs"/>
          </a:endParaRPr>
        </a:p>
      </dsp:txBody>
      <dsp:txXfrm>
        <a:off x="1707007" y="85954"/>
        <a:ext cx="4648791" cy="402448"/>
      </dsp:txXfrm>
    </dsp:sp>
    <dsp:sp modelId="{27A52AA6-F7A8-4E71-B2B2-721694608943}">
      <dsp:nvSpPr>
        <dsp:cNvPr id="0" name=""/>
        <dsp:cNvSpPr/>
      </dsp:nvSpPr>
      <dsp:spPr>
        <a:xfrm>
          <a:off x="1705346" y="622908"/>
          <a:ext cx="3291715" cy="426134"/>
        </a:xfrm>
        <a:prstGeom prst="roundRect">
          <a:avLst/>
        </a:prstGeom>
        <a:solidFill>
          <a:schemeClr val="accent6">
            <a:lumMod val="60000"/>
            <a:lumOff val="40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altLang="es-ES" sz="1800" kern="1200" dirty="0">
              <a:latin typeface="Arial Rounded MT Bold" pitchFamily="34" charset="0"/>
              <a:ea typeface="+mn-ea"/>
              <a:cs typeface="+mn-cs"/>
            </a:rPr>
            <a:t>Scambio di beni</a:t>
          </a:r>
          <a:endParaRPr lang="el-GR" altLang="es-ES" sz="1800" kern="1200" dirty="0">
            <a:latin typeface="Arial Rounded MT Bold" pitchFamily="34" charset="0"/>
            <a:ea typeface="+mn-ea"/>
            <a:cs typeface="+mn-cs"/>
          </a:endParaRPr>
        </a:p>
      </dsp:txBody>
      <dsp:txXfrm>
        <a:off x="1726148" y="643710"/>
        <a:ext cx="3250111" cy="384530"/>
      </dsp:txXfrm>
    </dsp:sp>
    <dsp:sp modelId="{3176CCB0-9A84-4B4E-A018-A65160EF4D46}">
      <dsp:nvSpPr>
        <dsp:cNvPr id="0" name=""/>
        <dsp:cNvSpPr/>
      </dsp:nvSpPr>
      <dsp:spPr>
        <a:xfrm>
          <a:off x="1728890" y="1160395"/>
          <a:ext cx="2910224" cy="426134"/>
        </a:xfrm>
        <a:prstGeom prst="roundRect">
          <a:avLst/>
        </a:prstGeom>
        <a:solidFill>
          <a:schemeClr val="accent3">
            <a:lumMod val="50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altLang="es-ES" sz="1800" kern="1200" dirty="0">
              <a:solidFill>
                <a:schemeClr val="bg1"/>
              </a:solidFill>
              <a:latin typeface="Arial Rounded MT Bold" pitchFamily="34" charset="0"/>
              <a:ea typeface="+mn-ea"/>
              <a:cs typeface="+mn-cs"/>
            </a:rPr>
            <a:t>Garanzia di fabbisogno alimentare</a:t>
          </a:r>
          <a:endParaRPr lang="el-GR" altLang="es-ES" sz="1800" kern="1200" dirty="0">
            <a:solidFill>
              <a:schemeClr val="bg1"/>
            </a:solidFill>
            <a:latin typeface="Arial Rounded MT Bold" pitchFamily="34" charset="0"/>
            <a:ea typeface="+mn-ea"/>
            <a:cs typeface="+mn-cs"/>
          </a:endParaRPr>
        </a:p>
      </dsp:txBody>
      <dsp:txXfrm>
        <a:off x="1749692" y="1181197"/>
        <a:ext cx="2868620" cy="384530"/>
      </dsp:txXfrm>
    </dsp:sp>
    <dsp:sp modelId="{83C7E22E-0506-4AD8-A78B-3008FD6C61FA}">
      <dsp:nvSpPr>
        <dsp:cNvPr id="0" name=""/>
        <dsp:cNvSpPr/>
      </dsp:nvSpPr>
      <dsp:spPr>
        <a:xfrm>
          <a:off x="1740136" y="1713693"/>
          <a:ext cx="3155476" cy="426134"/>
        </a:xfrm>
        <a:prstGeom prst="roundRect">
          <a:avLst/>
        </a:prstGeom>
        <a:solidFill>
          <a:schemeClr val="accent4">
            <a:lumMod val="75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s-ES" sz="1800" kern="1200" dirty="0" err="1">
              <a:latin typeface="Arial Rounded MT Bold" pitchFamily="34" charset="0"/>
              <a:ea typeface="+mn-ea"/>
              <a:cs typeface="+mn-cs"/>
            </a:rPr>
            <a:t>Interazione</a:t>
          </a:r>
          <a:r>
            <a:rPr lang="en-US" altLang="es-ES" sz="1800" kern="1200" dirty="0">
              <a:latin typeface="Arial Rounded MT Bold" pitchFamily="34" charset="0"/>
              <a:ea typeface="+mn-ea"/>
              <a:cs typeface="+mn-cs"/>
            </a:rPr>
            <a:t> </a:t>
          </a:r>
          <a:r>
            <a:rPr lang="en-US" altLang="es-ES" sz="1800" kern="1200" dirty="0" err="1">
              <a:latin typeface="Arial Rounded MT Bold" pitchFamily="34" charset="0"/>
              <a:ea typeface="+mn-ea"/>
              <a:cs typeface="+mn-cs"/>
            </a:rPr>
            <a:t>Interpersonale</a:t>
          </a:r>
          <a:r>
            <a:rPr lang="en-US" altLang="es-ES" sz="1800" kern="1200" dirty="0">
              <a:latin typeface="Arial Rounded MT Bold" pitchFamily="34" charset="0"/>
              <a:ea typeface="+mn-ea"/>
              <a:cs typeface="+mn-cs"/>
            </a:rPr>
            <a:t> </a:t>
          </a:r>
          <a:endParaRPr lang="el-GR" altLang="es-ES" sz="1800" kern="1200" dirty="0">
            <a:latin typeface="Arial Rounded MT Bold" pitchFamily="34" charset="0"/>
            <a:ea typeface="+mn-ea"/>
            <a:cs typeface="+mn-cs"/>
          </a:endParaRPr>
        </a:p>
      </dsp:txBody>
      <dsp:txXfrm>
        <a:off x="1760938" y="1734495"/>
        <a:ext cx="3113872" cy="384530"/>
      </dsp:txXfrm>
    </dsp:sp>
    <dsp:sp modelId="{254929A8-BBE2-4D3A-B783-E50046D32D30}">
      <dsp:nvSpPr>
        <dsp:cNvPr id="0" name=""/>
        <dsp:cNvSpPr/>
      </dsp:nvSpPr>
      <dsp:spPr>
        <a:xfrm>
          <a:off x="1751601" y="2302811"/>
          <a:ext cx="2820635" cy="426134"/>
        </a:xfrm>
        <a:prstGeom prst="roundRect">
          <a:avLst/>
        </a:prstGeom>
        <a:solidFill>
          <a:schemeClr val="accent5">
            <a:lumMod val="50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s-ES" sz="1800" kern="1200" dirty="0" err="1">
              <a:solidFill>
                <a:schemeClr val="bg1"/>
              </a:solidFill>
              <a:latin typeface="Arial Rounded MT Bold" pitchFamily="34" charset="0"/>
              <a:ea typeface="+mn-ea"/>
              <a:cs typeface="+mn-cs"/>
            </a:rPr>
            <a:t>Migrazione</a:t>
          </a:r>
          <a:endParaRPr lang="el-GR" altLang="es-ES" sz="1800" kern="1200" dirty="0">
            <a:solidFill>
              <a:schemeClr val="bg1"/>
            </a:solidFill>
            <a:latin typeface="Arial Rounded MT Bold" pitchFamily="34" charset="0"/>
            <a:ea typeface="+mn-ea"/>
            <a:cs typeface="+mn-cs"/>
          </a:endParaRPr>
        </a:p>
      </dsp:txBody>
      <dsp:txXfrm>
        <a:off x="1772403" y="2323613"/>
        <a:ext cx="2779031" cy="384530"/>
      </dsp:txXfrm>
    </dsp:sp>
    <dsp:sp modelId="{17A003BF-2871-43D1-BBEC-EFAA473A313A}">
      <dsp:nvSpPr>
        <dsp:cNvPr id="0" name=""/>
        <dsp:cNvSpPr/>
      </dsp:nvSpPr>
      <dsp:spPr>
        <a:xfrm>
          <a:off x="1773480" y="2894318"/>
          <a:ext cx="3913696" cy="426134"/>
        </a:xfrm>
        <a:prstGeom prst="roundRect">
          <a:avLst/>
        </a:prstGeom>
        <a:solidFill>
          <a:srgbClr val="FFFF00">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s-ES" sz="1800" kern="1200" dirty="0" err="1">
              <a:latin typeface="Arial Rounded MT Bold" pitchFamily="34" charset="0"/>
              <a:ea typeface="+mn-ea"/>
              <a:cs typeface="+mn-cs"/>
            </a:rPr>
            <a:t>Scambi</a:t>
          </a:r>
          <a:r>
            <a:rPr lang="en-US" altLang="es-ES" sz="1800" kern="1200" dirty="0">
              <a:latin typeface="Arial Rounded MT Bold" pitchFamily="34" charset="0"/>
              <a:ea typeface="+mn-ea"/>
              <a:cs typeface="+mn-cs"/>
            </a:rPr>
            <a:t> </a:t>
          </a:r>
          <a:r>
            <a:rPr lang="en-US" altLang="es-ES" sz="1800" kern="1200" dirty="0" err="1">
              <a:latin typeface="Arial Rounded MT Bold" pitchFamily="34" charset="0"/>
              <a:ea typeface="+mn-ea"/>
              <a:cs typeface="+mn-cs"/>
            </a:rPr>
            <a:t>tecnologici</a:t>
          </a:r>
          <a:r>
            <a:rPr lang="en-US" altLang="es-ES" sz="1800" kern="1200" dirty="0">
              <a:latin typeface="Arial Rounded MT Bold" pitchFamily="34" charset="0"/>
              <a:ea typeface="+mn-ea"/>
              <a:cs typeface="+mn-cs"/>
            </a:rPr>
            <a:t> e </a:t>
          </a:r>
          <a:r>
            <a:rPr lang="en-US" altLang="es-ES" sz="1800" kern="1200" dirty="0" err="1">
              <a:latin typeface="Arial Rounded MT Bold" pitchFamily="34" charset="0"/>
              <a:ea typeface="+mn-ea"/>
              <a:cs typeface="+mn-cs"/>
            </a:rPr>
            <a:t>culturali</a:t>
          </a:r>
          <a:endParaRPr lang="el-GR" altLang="es-ES" sz="1800" kern="1200" dirty="0">
            <a:latin typeface="Arial Rounded MT Bold" pitchFamily="34" charset="0"/>
            <a:ea typeface="+mn-ea"/>
            <a:cs typeface="+mn-cs"/>
          </a:endParaRPr>
        </a:p>
      </dsp:txBody>
      <dsp:txXfrm>
        <a:off x="1794282" y="2915120"/>
        <a:ext cx="3872092" cy="384530"/>
      </dsp:txXfrm>
    </dsp:sp>
    <dsp:sp modelId="{90AC5D02-C2CF-4A79-90D9-A353CD276F74}">
      <dsp:nvSpPr>
        <dsp:cNvPr id="0" name=""/>
        <dsp:cNvSpPr/>
      </dsp:nvSpPr>
      <dsp:spPr>
        <a:xfrm>
          <a:off x="1773276" y="3607745"/>
          <a:ext cx="4182200" cy="642815"/>
        </a:xfrm>
        <a:prstGeom prst="roundRect">
          <a:avLst/>
        </a:prstGeom>
        <a:solidFill>
          <a:srgbClr val="E8147E">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s-ES" sz="1800" kern="1200" dirty="0" err="1">
              <a:solidFill>
                <a:schemeClr val="bg1"/>
              </a:solidFill>
              <a:latin typeface="Arial Rounded MT Bold" pitchFamily="34" charset="0"/>
              <a:ea typeface="+mn-ea"/>
              <a:cs typeface="+mn-cs"/>
            </a:rPr>
            <a:t>Assimilazione</a:t>
          </a:r>
          <a:r>
            <a:rPr lang="en-US" altLang="es-ES" sz="1800" kern="1200" dirty="0">
              <a:solidFill>
                <a:schemeClr val="bg1"/>
              </a:solidFill>
              <a:latin typeface="Arial Rounded MT Bold" pitchFamily="34" charset="0"/>
              <a:ea typeface="+mn-ea"/>
              <a:cs typeface="+mn-cs"/>
            </a:rPr>
            <a:t> di </a:t>
          </a:r>
          <a:r>
            <a:rPr lang="en-US" altLang="es-ES" sz="1800" kern="1200" dirty="0" err="1">
              <a:solidFill>
                <a:schemeClr val="bg1"/>
              </a:solidFill>
              <a:latin typeface="Arial Rounded MT Bold" pitchFamily="34" charset="0"/>
              <a:ea typeface="+mn-ea"/>
              <a:cs typeface="+mn-cs"/>
            </a:rPr>
            <a:t>preferenze</a:t>
          </a:r>
          <a:r>
            <a:rPr lang="en-US" altLang="es-ES" sz="1800" kern="1200" dirty="0">
              <a:solidFill>
                <a:schemeClr val="bg1"/>
              </a:solidFill>
              <a:latin typeface="Arial Rounded MT Bold" pitchFamily="34" charset="0"/>
              <a:ea typeface="+mn-ea"/>
              <a:cs typeface="+mn-cs"/>
            </a:rPr>
            <a:t>, </a:t>
          </a:r>
          <a:r>
            <a:rPr lang="en-US" altLang="es-ES" sz="1800" kern="1200" dirty="0" err="1">
              <a:solidFill>
                <a:schemeClr val="bg1"/>
              </a:solidFill>
              <a:latin typeface="Arial Rounded MT Bold" pitchFamily="34" charset="0"/>
              <a:ea typeface="+mn-ea"/>
              <a:cs typeface="+mn-cs"/>
            </a:rPr>
            <a:t>valori</a:t>
          </a:r>
          <a:r>
            <a:rPr lang="en-US" altLang="es-ES" sz="1800" kern="1200" dirty="0">
              <a:solidFill>
                <a:schemeClr val="bg1"/>
              </a:solidFill>
              <a:latin typeface="Arial Rounded MT Bold" pitchFamily="34" charset="0"/>
              <a:ea typeface="+mn-ea"/>
              <a:cs typeface="+mn-cs"/>
            </a:rPr>
            <a:t>, </a:t>
          </a:r>
          <a:r>
            <a:rPr lang="en-US" altLang="es-ES" sz="1800" kern="1200" dirty="0" err="1">
              <a:solidFill>
                <a:schemeClr val="bg1"/>
              </a:solidFill>
              <a:latin typeface="Arial Rounded MT Bold" pitchFamily="34" charset="0"/>
              <a:ea typeface="+mn-ea"/>
              <a:cs typeface="+mn-cs"/>
            </a:rPr>
            <a:t>attitudini</a:t>
          </a:r>
          <a:r>
            <a:rPr lang="en-US" altLang="es-ES" sz="1800" kern="1200" dirty="0">
              <a:solidFill>
                <a:schemeClr val="bg1"/>
              </a:solidFill>
              <a:latin typeface="Arial Rounded MT Bold" pitchFamily="34" charset="0"/>
              <a:ea typeface="+mn-ea"/>
              <a:cs typeface="+mn-cs"/>
            </a:rPr>
            <a:t> </a:t>
          </a:r>
          <a:endParaRPr lang="el-GR" altLang="es-ES" sz="1800" kern="1200" dirty="0">
            <a:solidFill>
              <a:schemeClr val="bg1"/>
            </a:solidFill>
            <a:latin typeface="Arial Rounded MT Bold" pitchFamily="34" charset="0"/>
            <a:ea typeface="+mn-ea"/>
            <a:cs typeface="+mn-cs"/>
          </a:endParaRPr>
        </a:p>
      </dsp:txBody>
      <dsp:txXfrm>
        <a:off x="1804656" y="3639125"/>
        <a:ext cx="4119440" cy="580055"/>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8339EEC-63DD-4043-A832-BA95903F1214}" type="datetimeFigureOut">
              <a:rPr lang="en-GB"/>
              <a:pPr>
                <a:defRPr/>
              </a:pPr>
              <a:t>14/01/2021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773A3A1-B537-4A17-85B8-E783B4497B98}" type="slidenum">
              <a:rPr lang="en-GB" altLang="it-IT"/>
              <a:pPr>
                <a:defRPr/>
              </a:pPr>
              <a:t>‹N›</a:t>
            </a:fld>
            <a:endParaRPr lang="en-GB" altLang="it-IT"/>
          </a:p>
        </p:txBody>
      </p:sp>
    </p:spTree>
    <p:extLst>
      <p:ext uri="{BB962C8B-B14F-4D97-AF65-F5344CB8AC3E}">
        <p14:creationId xmlns:p14="http://schemas.microsoft.com/office/powerpoint/2010/main" val="2949141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5366986-F53F-45DF-AA41-4D69E06C83AF}" type="datetimeFigureOut">
              <a:rPr lang="en-GB"/>
              <a:pPr>
                <a:defRPr/>
              </a:pPr>
              <a:t>14/01/2021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4C6C3EF-66D6-4526-B9DE-7FEC03CF3961}" type="slidenum">
              <a:rPr lang="en-GB" altLang="it-IT"/>
              <a:pPr>
                <a:defRPr/>
              </a:pPr>
              <a:t>‹N›</a:t>
            </a:fld>
            <a:endParaRPr lang="en-GB" altLang="it-IT"/>
          </a:p>
        </p:txBody>
      </p:sp>
    </p:spTree>
    <p:extLst>
      <p:ext uri="{BB962C8B-B14F-4D97-AF65-F5344CB8AC3E}">
        <p14:creationId xmlns:p14="http://schemas.microsoft.com/office/powerpoint/2010/main" val="4163451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79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Oval 1"/>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8064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46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2192000" cy="685800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311782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Oval 1"/>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3"/>
          <p:cNvSpPr>
            <a:spLocks noGrp="1"/>
          </p:cNvSpPr>
          <p:nvPr>
            <p:ph type="pic" sz="quarter" idx="10"/>
          </p:nvPr>
        </p:nvSpPr>
        <p:spPr>
          <a:xfrm>
            <a:off x="0" y="0"/>
            <a:ext cx="6096000" cy="685800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245514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Oval 1"/>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Picture Placeholder 9"/>
          <p:cNvSpPr>
            <a:spLocks noGrp="1"/>
          </p:cNvSpPr>
          <p:nvPr>
            <p:ph type="pic" sz="quarter" idx="10"/>
          </p:nvPr>
        </p:nvSpPr>
        <p:spPr>
          <a:xfrm>
            <a:off x="1040169" y="2058324"/>
            <a:ext cx="4853869" cy="2740654"/>
          </a:xfrm>
          <a:custGeom>
            <a:avLst/>
            <a:gdLst>
              <a:gd name="connsiteX0" fmla="*/ 0 w 4853869"/>
              <a:gd name="connsiteY0" fmla="*/ 0 h 2740654"/>
              <a:gd name="connsiteX1" fmla="*/ 4853869 w 4853869"/>
              <a:gd name="connsiteY1" fmla="*/ 0 h 2740654"/>
              <a:gd name="connsiteX2" fmla="*/ 4853869 w 4853869"/>
              <a:gd name="connsiteY2" fmla="*/ 2740654 h 2740654"/>
              <a:gd name="connsiteX3" fmla="*/ 0 w 4853869"/>
              <a:gd name="connsiteY3" fmla="*/ 2740654 h 2740654"/>
            </a:gdLst>
            <a:ahLst/>
            <a:cxnLst>
              <a:cxn ang="0">
                <a:pos x="connsiteX0" y="connsiteY0"/>
              </a:cxn>
              <a:cxn ang="0">
                <a:pos x="connsiteX1" y="connsiteY1"/>
              </a:cxn>
              <a:cxn ang="0">
                <a:pos x="connsiteX2" y="connsiteY2"/>
              </a:cxn>
              <a:cxn ang="0">
                <a:pos x="connsiteX3" y="connsiteY3"/>
              </a:cxn>
            </a:cxnLst>
            <a:rect l="l" t="t" r="r" b="b"/>
            <a:pathLst>
              <a:path w="4853869" h="2740654">
                <a:moveTo>
                  <a:pt x="0" y="0"/>
                </a:moveTo>
                <a:lnTo>
                  <a:pt x="4853869" y="0"/>
                </a:lnTo>
                <a:lnTo>
                  <a:pt x="4853869" y="2740654"/>
                </a:lnTo>
                <a:lnTo>
                  <a:pt x="0" y="274065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132560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Oval 1"/>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6"/>
          <p:cNvSpPr>
            <a:spLocks noGrp="1"/>
          </p:cNvSpPr>
          <p:nvPr>
            <p:ph type="pic" sz="quarter" idx="10"/>
          </p:nvPr>
        </p:nvSpPr>
        <p:spPr>
          <a:xfrm>
            <a:off x="838201"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8" name="Picture Placeholder 7"/>
          <p:cNvSpPr>
            <a:spLocks noGrp="1"/>
          </p:cNvSpPr>
          <p:nvPr>
            <p:ph type="pic" sz="quarter" idx="11"/>
          </p:nvPr>
        </p:nvSpPr>
        <p:spPr>
          <a:xfrm>
            <a:off x="4516484"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9" name="Picture Placeholder 8"/>
          <p:cNvSpPr>
            <a:spLocks noGrp="1"/>
          </p:cNvSpPr>
          <p:nvPr>
            <p:ph type="pic" sz="quarter" idx="12"/>
          </p:nvPr>
        </p:nvSpPr>
        <p:spPr>
          <a:xfrm>
            <a:off x="8194766"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296924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28" r:id="rId1"/>
    <p:sldLayoutId id="2147483931" r:id="rId2"/>
    <p:sldLayoutId id="2147483929" r:id="rId3"/>
    <p:sldLayoutId id="2147483930" r:id="rId4"/>
    <p:sldLayoutId id="2147483932" r:id="rId5"/>
    <p:sldLayoutId id="2147483933" r:id="rId6"/>
    <p:sldLayoutId id="2147483934" r:id="rId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aleway" pitchFamily="34" charset="0"/>
        </a:defRPr>
      </a:lvl2pPr>
      <a:lvl3pPr algn="l" rtl="0" eaLnBrk="0" fontAlgn="base" hangingPunct="0">
        <a:lnSpc>
          <a:spcPct val="90000"/>
        </a:lnSpc>
        <a:spcBef>
          <a:spcPct val="0"/>
        </a:spcBef>
        <a:spcAft>
          <a:spcPct val="0"/>
        </a:spcAft>
        <a:defRPr sz="4400">
          <a:solidFill>
            <a:schemeClr val="tx1"/>
          </a:solidFill>
          <a:latin typeface="Raleway" pitchFamily="34" charset="0"/>
        </a:defRPr>
      </a:lvl3pPr>
      <a:lvl4pPr algn="l" rtl="0" eaLnBrk="0" fontAlgn="base" hangingPunct="0">
        <a:lnSpc>
          <a:spcPct val="90000"/>
        </a:lnSpc>
        <a:spcBef>
          <a:spcPct val="0"/>
        </a:spcBef>
        <a:spcAft>
          <a:spcPct val="0"/>
        </a:spcAft>
        <a:defRPr sz="4400">
          <a:solidFill>
            <a:schemeClr val="tx1"/>
          </a:solidFill>
          <a:latin typeface="Raleway" pitchFamily="34" charset="0"/>
        </a:defRPr>
      </a:lvl4pPr>
      <a:lvl5pPr algn="l" rtl="0" eaLnBrk="0" fontAlgn="base" hangingPunct="0">
        <a:lnSpc>
          <a:spcPct val="90000"/>
        </a:lnSpc>
        <a:spcBef>
          <a:spcPct val="0"/>
        </a:spcBef>
        <a:spcAft>
          <a:spcPct val="0"/>
        </a:spcAft>
        <a:defRPr sz="4400">
          <a:solidFill>
            <a:schemeClr val="tx1"/>
          </a:solidFill>
          <a:latin typeface="Raleway" pitchFamily="34" charset="0"/>
        </a:defRPr>
      </a:lvl5pPr>
      <a:lvl6pPr marL="457200" algn="l" rtl="0" fontAlgn="base">
        <a:lnSpc>
          <a:spcPct val="90000"/>
        </a:lnSpc>
        <a:spcBef>
          <a:spcPct val="0"/>
        </a:spcBef>
        <a:spcAft>
          <a:spcPct val="0"/>
        </a:spcAft>
        <a:defRPr sz="4400">
          <a:solidFill>
            <a:schemeClr val="tx1"/>
          </a:solidFill>
          <a:latin typeface="Raleway" pitchFamily="34" charset="0"/>
        </a:defRPr>
      </a:lvl6pPr>
      <a:lvl7pPr marL="914400" algn="l" rtl="0" fontAlgn="base">
        <a:lnSpc>
          <a:spcPct val="90000"/>
        </a:lnSpc>
        <a:spcBef>
          <a:spcPct val="0"/>
        </a:spcBef>
        <a:spcAft>
          <a:spcPct val="0"/>
        </a:spcAft>
        <a:defRPr sz="4400">
          <a:solidFill>
            <a:schemeClr val="tx1"/>
          </a:solidFill>
          <a:latin typeface="Raleway" pitchFamily="34" charset="0"/>
        </a:defRPr>
      </a:lvl7pPr>
      <a:lvl8pPr marL="1371600" algn="l" rtl="0" fontAlgn="base">
        <a:lnSpc>
          <a:spcPct val="90000"/>
        </a:lnSpc>
        <a:spcBef>
          <a:spcPct val="0"/>
        </a:spcBef>
        <a:spcAft>
          <a:spcPct val="0"/>
        </a:spcAft>
        <a:defRPr sz="4400">
          <a:solidFill>
            <a:schemeClr val="tx1"/>
          </a:solidFill>
          <a:latin typeface="Raleway" pitchFamily="34" charset="0"/>
        </a:defRPr>
      </a:lvl8pPr>
      <a:lvl9pPr marL="1828800" algn="l" rtl="0" fontAlgn="base">
        <a:lnSpc>
          <a:spcPct val="90000"/>
        </a:lnSpc>
        <a:spcBef>
          <a:spcPct val="0"/>
        </a:spcBef>
        <a:spcAft>
          <a:spcPct val="0"/>
        </a:spcAft>
        <a:defRPr sz="4400">
          <a:solidFill>
            <a:schemeClr val="tx1"/>
          </a:solidFill>
          <a:latin typeface="Raleway"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diagramLayout" Target="../diagrams/layout2.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Data" Target="../diagrams/data2.xml"/><Relationship Id="rId5" Type="http://schemas.openxmlformats.org/officeDocument/2006/relationships/image" Target="../media/image12.jpe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6863" y="204788"/>
            <a:ext cx="27638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638" y="225425"/>
            <a:ext cx="609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magin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073525"/>
            <a:ext cx="12192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asellaDiTesto 1"/>
          <p:cNvSpPr txBox="1">
            <a:spLocks noChangeArrowheads="1"/>
          </p:cNvSpPr>
          <p:nvPr/>
        </p:nvSpPr>
        <p:spPr bwMode="auto">
          <a:xfrm>
            <a:off x="914400" y="2159000"/>
            <a:ext cx="108061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ctr"/>
            <a:r>
              <a:rPr lang="en-US" altLang="it-IT" sz="4000" dirty="0">
                <a:latin typeface="Arial Rounded MT Bold" pitchFamily="34" charset="0"/>
              </a:rPr>
              <a:t>Storia, </a:t>
            </a:r>
            <a:r>
              <a:rPr lang="en-US" altLang="it-IT" sz="4000" dirty="0" err="1">
                <a:latin typeface="Arial Rounded MT Bold" pitchFamily="34" charset="0"/>
              </a:rPr>
              <a:t>Ruolo</a:t>
            </a:r>
            <a:r>
              <a:rPr lang="en-US" altLang="it-IT" sz="4000" dirty="0">
                <a:latin typeface="Arial Rounded MT Bold" pitchFamily="34" charset="0"/>
              </a:rPr>
              <a:t> e </a:t>
            </a:r>
            <a:r>
              <a:rPr lang="en-US" altLang="it-IT" sz="4000" dirty="0" err="1">
                <a:latin typeface="Arial Rounded MT Bold" pitchFamily="34" charset="0"/>
              </a:rPr>
              <a:t>Sviluppo</a:t>
            </a:r>
            <a:r>
              <a:rPr lang="en-US" altLang="it-IT" sz="4000" dirty="0">
                <a:latin typeface="Arial Rounded MT Bold" pitchFamily="34" charset="0"/>
              </a:rPr>
              <a:t> </a:t>
            </a:r>
            <a:r>
              <a:rPr lang="en-US" altLang="it-IT" sz="4000" dirty="0" err="1">
                <a:latin typeface="Arial Rounded MT Bold" pitchFamily="34" charset="0"/>
              </a:rPr>
              <a:t>delle</a:t>
            </a:r>
            <a:r>
              <a:rPr lang="en-US" altLang="it-IT" sz="4000" dirty="0">
                <a:latin typeface="Arial Rounded MT Bold" pitchFamily="34" charset="0"/>
              </a:rPr>
              <a:t> </a:t>
            </a:r>
            <a:r>
              <a:rPr lang="en-US" altLang="it-IT" sz="4000" dirty="0" err="1">
                <a:latin typeface="Arial Rounded MT Bold" pitchFamily="34" charset="0"/>
              </a:rPr>
              <a:t>Rotte</a:t>
            </a:r>
            <a:r>
              <a:rPr lang="en-US" altLang="it-IT" sz="4000" dirty="0">
                <a:latin typeface="Arial Rounded MT Bold" pitchFamily="34" charset="0"/>
              </a:rPr>
              <a:t> </a:t>
            </a:r>
            <a:r>
              <a:rPr lang="en-US" altLang="it-IT" sz="4000" dirty="0" err="1">
                <a:latin typeface="Arial Rounded MT Bold" pitchFamily="34" charset="0"/>
              </a:rPr>
              <a:t>Romane</a:t>
            </a:r>
            <a:endParaRPr lang="it-IT" altLang="it-IT" dirty="0"/>
          </a:p>
        </p:txBody>
      </p:sp>
      <p:sp>
        <p:nvSpPr>
          <p:cNvPr id="5126" name="Rettangolo 3"/>
          <p:cNvSpPr>
            <a:spLocks noChangeArrowheads="1"/>
          </p:cNvSpPr>
          <p:nvPr/>
        </p:nvSpPr>
        <p:spPr bwMode="auto">
          <a:xfrm>
            <a:off x="5472113" y="3527425"/>
            <a:ext cx="14430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fr-FR" altLang="it-IT" sz="2800" b="1" dirty="0"/>
              <a:t>Cultura</a:t>
            </a:r>
            <a:endParaRPr lang="it-IT" altLang="it-IT" sz="2800" b="1" dirty="0"/>
          </a:p>
        </p:txBody>
      </p:sp>
      <p:sp>
        <p:nvSpPr>
          <p:cNvPr id="5127" name="CasellaDiTesto 5"/>
          <p:cNvSpPr txBox="1">
            <a:spLocks noChangeArrowheads="1"/>
          </p:cNvSpPr>
          <p:nvPr/>
        </p:nvSpPr>
        <p:spPr bwMode="auto">
          <a:xfrm>
            <a:off x="9209088" y="892175"/>
            <a:ext cx="2581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n-US" sz="900"/>
              <a:t>With the support of the Erasmus+ programme of the European Union. This document and its contents reflects the views only of the authors, and the Commission cannot be held responsible for any use which may be made of the information contained therein.</a:t>
            </a:r>
          </a:p>
          <a:p>
            <a:endParaRPr lang="it-IT" altLang="it-IT"/>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882684" y="587183"/>
            <a:ext cx="77282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US" altLang="es-ES" sz="3600" dirty="0">
                <a:latin typeface="Arial Rounded MT Bold" pitchFamily="34" charset="0"/>
              </a:rPr>
              <a:t>Le </a:t>
            </a:r>
            <a:r>
              <a:rPr lang="en-US" altLang="es-ES" sz="3600" dirty="0" err="1">
                <a:latin typeface="Arial Rounded MT Bold" pitchFamily="34" charset="0"/>
              </a:rPr>
              <a:t>Strade</a:t>
            </a:r>
            <a:r>
              <a:rPr lang="en-US" altLang="es-ES" sz="3600" dirty="0">
                <a:latin typeface="Arial Rounded MT Bold" pitchFamily="34" charset="0"/>
              </a:rPr>
              <a:t> </a:t>
            </a:r>
            <a:r>
              <a:rPr lang="en-US" altLang="es-ES" sz="3600" dirty="0" err="1">
                <a:latin typeface="Arial Rounded MT Bold" pitchFamily="34" charset="0"/>
              </a:rPr>
              <a:t>Romane</a:t>
            </a:r>
            <a:r>
              <a:rPr lang="en-US" altLang="es-ES" sz="3600" dirty="0">
                <a:latin typeface="Arial Rounded MT Bold" pitchFamily="34" charset="0"/>
              </a:rPr>
              <a:t> </a:t>
            </a:r>
            <a:r>
              <a:rPr lang="en-US" altLang="es-ES" sz="3600" dirty="0" err="1">
                <a:latin typeface="Arial Rounded MT Bold" pitchFamily="34" charset="0"/>
              </a:rPr>
              <a:t>nel</a:t>
            </a:r>
            <a:r>
              <a:rPr lang="en-US" altLang="es-ES" sz="3600" dirty="0">
                <a:latin typeface="Arial Rounded MT Bold" pitchFamily="34" charset="0"/>
              </a:rPr>
              <a:t> Medio </a:t>
            </a:r>
            <a:r>
              <a:rPr lang="en-US" altLang="es-ES" sz="3600" dirty="0" err="1">
                <a:latin typeface="Arial Rounded MT Bold" pitchFamily="34" charset="0"/>
              </a:rPr>
              <a:t>Evo</a:t>
            </a:r>
            <a:endParaRPr lang="en-GB" altLang="es-ES" sz="3600" dirty="0">
              <a:latin typeface="Arial Rounded MT Bold" pitchFamily="34" charset="0"/>
            </a:endParaRPr>
          </a:p>
        </p:txBody>
      </p:sp>
      <p:pic>
        <p:nvPicPr>
          <p:cNvPr id="14339"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ttangolo 1"/>
          <p:cNvSpPr>
            <a:spLocks noChangeArrowheads="1"/>
          </p:cNvSpPr>
          <p:nvPr/>
        </p:nvSpPr>
        <p:spPr bwMode="auto">
          <a:xfrm>
            <a:off x="468791" y="2275880"/>
            <a:ext cx="8674990" cy="3820918"/>
          </a:xfrm>
          <a:prstGeom prst="rect">
            <a:avLst/>
          </a:prstGeom>
          <a:noFill/>
          <a:ln w="9525">
            <a:noFill/>
            <a:miter lim="800000"/>
            <a:headEnd/>
            <a:tailEnd/>
          </a:ln>
        </p:spPr>
        <p:txBody>
          <a:bodyPr wrap="square">
            <a:spAutoFit/>
          </a:bodyPr>
          <a:lstStyle/>
          <a:p>
            <a:pPr marL="457200" indent="-457200">
              <a:lnSpc>
                <a:spcPct val="114000"/>
              </a:lnSpc>
              <a:spcAft>
                <a:spcPts val="1000"/>
              </a:spcAft>
              <a:defRPr/>
            </a:pPr>
            <a:r>
              <a:rPr lang="en-US" altLang="el-GR" sz="2800" b="1" dirty="0" err="1">
                <a:latin typeface="Arial Rounded MT Bold" pitchFamily="34" charset="0"/>
              </a:rPr>
              <a:t>Perchè</a:t>
            </a:r>
            <a:r>
              <a:rPr lang="en-US" altLang="el-GR" sz="2800" b="1" dirty="0">
                <a:latin typeface="Arial Rounded MT Bold" pitchFamily="34" charset="0"/>
              </a:rPr>
              <a:t>?</a:t>
            </a:r>
          </a:p>
          <a:p>
            <a:pPr marL="457200" indent="-457200">
              <a:lnSpc>
                <a:spcPct val="114000"/>
              </a:lnSpc>
              <a:spcAft>
                <a:spcPts val="1000"/>
              </a:spcAft>
              <a:buFont typeface="+mj-lt"/>
              <a:buAutoNum type="arabicPeriod"/>
              <a:defRPr/>
            </a:pPr>
            <a:r>
              <a:rPr lang="en-US" altLang="el-GR" sz="2200" dirty="0">
                <a:latin typeface="Arial Rounded MT Bold" pitchFamily="34" charset="0"/>
              </a:rPr>
              <a:t>Le </a:t>
            </a:r>
            <a:r>
              <a:rPr lang="en-US" altLang="el-GR" sz="2200" dirty="0" err="1">
                <a:latin typeface="Arial Rounded MT Bold" pitchFamily="34" charset="0"/>
              </a:rPr>
              <a:t>comunità</a:t>
            </a:r>
            <a:r>
              <a:rPr lang="en-US" altLang="el-GR" sz="2200" dirty="0">
                <a:latin typeface="Arial Rounded MT Bold" pitchFamily="34" charset="0"/>
              </a:rPr>
              <a:t> </a:t>
            </a:r>
            <a:r>
              <a:rPr lang="en-US" altLang="el-GR" sz="2200" dirty="0" err="1">
                <a:latin typeface="Arial Rounded MT Bold" pitchFamily="34" charset="0"/>
              </a:rPr>
              <a:t>erano</a:t>
            </a:r>
            <a:r>
              <a:rPr lang="en-US" altLang="el-GR" sz="2200" dirty="0">
                <a:latin typeface="Arial Rounded MT Bold" pitchFamily="34" charset="0"/>
              </a:rPr>
              <a:t> </a:t>
            </a:r>
            <a:r>
              <a:rPr lang="en-US" altLang="el-GR" sz="2200" dirty="0" err="1">
                <a:latin typeface="Arial Rounded MT Bold" pitchFamily="34" charset="0"/>
              </a:rPr>
              <a:t>organizzate</a:t>
            </a:r>
            <a:r>
              <a:rPr lang="en-US" altLang="el-GR" sz="2200" dirty="0">
                <a:latin typeface="Arial Rounded MT Bold" pitchFamily="34" charset="0"/>
              </a:rPr>
              <a:t> in </a:t>
            </a:r>
            <a:r>
              <a:rPr lang="en-US" altLang="el-GR" sz="2200" dirty="0" err="1">
                <a:latin typeface="Arial Rounded MT Bold" pitchFamily="34" charset="0"/>
              </a:rPr>
              <a:t>piccoli</a:t>
            </a:r>
            <a:r>
              <a:rPr lang="en-US" altLang="el-GR" sz="2200" dirty="0">
                <a:latin typeface="Arial Rounded MT Bold" pitchFamily="34" charset="0"/>
              </a:rPr>
              <a:t> </a:t>
            </a:r>
            <a:r>
              <a:rPr lang="en-US" altLang="el-GR" sz="2200" dirty="0" err="1">
                <a:latin typeface="Arial Rounded MT Bold" pitchFamily="34" charset="0"/>
              </a:rPr>
              <a:t>stati</a:t>
            </a:r>
            <a:r>
              <a:rPr lang="en-US" altLang="el-GR" sz="2200" dirty="0">
                <a:latin typeface="Arial Rounded MT Bold" pitchFamily="34" charset="0"/>
              </a:rPr>
              <a:t> (</a:t>
            </a:r>
            <a:r>
              <a:rPr lang="en-US" altLang="el-GR" sz="2200" dirty="0" err="1">
                <a:latin typeface="Arial Rounded MT Bold" pitchFamily="34" charset="0"/>
              </a:rPr>
              <a:t>feudalesimo</a:t>
            </a:r>
            <a:r>
              <a:rPr lang="en-US" altLang="el-GR" sz="2200" dirty="0">
                <a:latin typeface="Arial Rounded MT Bold" pitchFamily="34" charset="0"/>
              </a:rPr>
              <a:t>);</a:t>
            </a:r>
          </a:p>
          <a:p>
            <a:pPr marL="457200" indent="-457200">
              <a:lnSpc>
                <a:spcPct val="114000"/>
              </a:lnSpc>
              <a:spcAft>
                <a:spcPts val="1000"/>
              </a:spcAft>
              <a:buFont typeface="+mj-lt"/>
              <a:buAutoNum type="arabicPeriod"/>
              <a:defRPr/>
            </a:pPr>
            <a:r>
              <a:rPr lang="en-US" altLang="el-GR" sz="2200" dirty="0">
                <a:latin typeface="Arial Rounded MT Bold" pitchFamily="34" charset="0"/>
              </a:rPr>
              <a:t>Per la </a:t>
            </a:r>
            <a:r>
              <a:rPr lang="en-US" altLang="el-GR" sz="2200" dirty="0" err="1">
                <a:latin typeface="Arial Rounded MT Bold" pitchFamily="34" charset="0"/>
              </a:rPr>
              <a:t>presenza</a:t>
            </a:r>
            <a:r>
              <a:rPr lang="en-US" altLang="el-GR" sz="2200" dirty="0">
                <a:latin typeface="Arial Rounded MT Bold" pitchFamily="34" charset="0"/>
              </a:rPr>
              <a:t> di </a:t>
            </a:r>
            <a:r>
              <a:rPr lang="en-US" altLang="el-GR" sz="2200" dirty="0" err="1">
                <a:latin typeface="Arial Rounded MT Bold" pitchFamily="34" charset="0"/>
              </a:rPr>
              <a:t>malattie</a:t>
            </a:r>
            <a:r>
              <a:rPr lang="en-US" altLang="el-GR" sz="2200" dirty="0">
                <a:latin typeface="Arial Rounded MT Bold" pitchFamily="34" charset="0"/>
              </a:rPr>
              <a:t> </a:t>
            </a:r>
            <a:r>
              <a:rPr lang="en-US" altLang="el-GR" sz="2200" dirty="0" err="1">
                <a:latin typeface="Arial Rounded MT Bold" pitchFamily="34" charset="0"/>
              </a:rPr>
              <a:t>mortali</a:t>
            </a:r>
            <a:r>
              <a:rPr lang="en-US" altLang="el-GR" sz="2200" dirty="0">
                <a:latin typeface="Arial Rounded MT Bold" pitchFamily="34" charset="0"/>
              </a:rPr>
              <a:t>, di </a:t>
            </a:r>
            <a:r>
              <a:rPr lang="en-US" altLang="el-GR" sz="2200" dirty="0" err="1">
                <a:latin typeface="Arial Rounded MT Bold" pitchFamily="34" charset="0"/>
              </a:rPr>
              <a:t>calamità</a:t>
            </a:r>
            <a:r>
              <a:rPr lang="en-US" altLang="el-GR" sz="2200" dirty="0">
                <a:latin typeface="Arial Rounded MT Bold" pitchFamily="34" charset="0"/>
              </a:rPr>
              <a:t>, di guerre;</a:t>
            </a:r>
          </a:p>
          <a:p>
            <a:pPr marL="457200" indent="-457200">
              <a:lnSpc>
                <a:spcPct val="114000"/>
              </a:lnSpc>
              <a:spcAft>
                <a:spcPts val="1200"/>
              </a:spcAft>
              <a:buFont typeface="+mj-lt"/>
              <a:buAutoNum type="arabicPeriod"/>
              <a:defRPr/>
            </a:pPr>
            <a:r>
              <a:rPr lang="en-US" altLang="el-GR" sz="2200" dirty="0">
                <a:latin typeface="Arial Rounded MT Bold" pitchFamily="34" charset="0"/>
              </a:rPr>
              <a:t>La </a:t>
            </a:r>
            <a:r>
              <a:rPr lang="en-US" altLang="el-GR" sz="2200" dirty="0" err="1">
                <a:latin typeface="Arial Rounded MT Bold" pitchFamily="34" charset="0"/>
              </a:rPr>
              <a:t>mobilità</a:t>
            </a:r>
            <a:r>
              <a:rPr lang="en-US" altLang="el-GR" sz="2200" dirty="0">
                <a:latin typeface="Arial Rounded MT Bold" pitchFamily="34" charset="0"/>
              </a:rPr>
              <a:t> </a:t>
            </a:r>
            <a:r>
              <a:rPr lang="en-US" altLang="el-GR" sz="2200" dirty="0" err="1">
                <a:latin typeface="Arial Rounded MT Bold" pitchFamily="34" charset="0"/>
              </a:rPr>
              <a:t>delle</a:t>
            </a:r>
            <a:r>
              <a:rPr lang="en-US" altLang="el-GR" sz="2200" dirty="0">
                <a:latin typeface="Arial Rounded MT Bold" pitchFamily="34" charset="0"/>
              </a:rPr>
              <a:t> </a:t>
            </a:r>
            <a:r>
              <a:rPr lang="en-US" altLang="el-GR" sz="2200" dirty="0" err="1">
                <a:latin typeface="Arial Rounded MT Bold" pitchFamily="34" charset="0"/>
              </a:rPr>
              <a:t>popolazioni</a:t>
            </a:r>
            <a:r>
              <a:rPr lang="en-US" altLang="el-GR" sz="2200" dirty="0">
                <a:latin typeface="Arial Rounded MT Bold" pitchFamily="34" charset="0"/>
              </a:rPr>
              <a:t> non era </a:t>
            </a:r>
            <a:r>
              <a:rPr lang="en-US" altLang="el-GR" sz="2200" dirty="0" err="1">
                <a:latin typeface="Arial Rounded MT Bold" pitchFamily="34" charset="0"/>
              </a:rPr>
              <a:t>considerata</a:t>
            </a:r>
            <a:r>
              <a:rPr lang="en-US" altLang="el-GR" sz="2200" dirty="0">
                <a:latin typeface="Arial Rounded MT Bold" pitchFamily="34" charset="0"/>
              </a:rPr>
              <a:t> </a:t>
            </a:r>
            <a:r>
              <a:rPr lang="en-US" altLang="el-GR" sz="2200" dirty="0" err="1">
                <a:latin typeface="Arial Rounded MT Bold" pitchFamily="34" charset="0"/>
              </a:rPr>
              <a:t>necessaria</a:t>
            </a:r>
            <a:r>
              <a:rPr lang="en-US" altLang="el-GR" sz="2200" dirty="0">
                <a:latin typeface="Arial Rounded MT Bold" pitchFamily="34" charset="0"/>
              </a:rPr>
              <a:t> e </a:t>
            </a:r>
            <a:r>
              <a:rPr lang="en-US" altLang="el-GR" sz="2200" dirty="0" err="1">
                <a:latin typeface="Arial Rounded MT Bold" pitchFamily="34" charset="0"/>
              </a:rPr>
              <a:t>anzi</a:t>
            </a:r>
            <a:r>
              <a:rPr lang="en-US" altLang="el-GR" sz="2200" dirty="0">
                <a:latin typeface="Arial Rounded MT Bold" pitchFamily="34" charset="0"/>
              </a:rPr>
              <a:t> </a:t>
            </a:r>
            <a:r>
              <a:rPr lang="en-US" altLang="el-GR" sz="2200" dirty="0" err="1">
                <a:latin typeface="Arial Rounded MT Bold" pitchFamily="34" charset="0"/>
              </a:rPr>
              <a:t>potenzialmente</a:t>
            </a:r>
            <a:r>
              <a:rPr lang="en-US" altLang="el-GR" sz="2200" dirty="0">
                <a:latin typeface="Arial Rounded MT Bold" pitchFamily="34" charset="0"/>
              </a:rPr>
              <a:t> </a:t>
            </a:r>
            <a:r>
              <a:rPr lang="en-US" altLang="el-GR" sz="2200" dirty="0" err="1">
                <a:latin typeface="Arial Rounded MT Bold" pitchFamily="34" charset="0"/>
              </a:rPr>
              <a:t>dannosa</a:t>
            </a:r>
            <a:r>
              <a:rPr lang="en-US" altLang="el-GR" sz="2200" dirty="0">
                <a:latin typeface="Arial Rounded MT Bold" pitchFamily="34" charset="0"/>
              </a:rPr>
              <a:t>.</a:t>
            </a:r>
          </a:p>
          <a:p>
            <a:pPr marL="342900" indent="-342900">
              <a:lnSpc>
                <a:spcPct val="114000"/>
              </a:lnSpc>
              <a:spcAft>
                <a:spcPts val="1000"/>
              </a:spcAft>
              <a:defRPr/>
            </a:pPr>
            <a:r>
              <a:rPr lang="en-US" altLang="el-GR" sz="2200" dirty="0">
                <a:solidFill>
                  <a:srgbClr val="0070C0"/>
                </a:solidFill>
                <a:latin typeface="Arial Rounded MT Bold" pitchFamily="34" charset="0"/>
              </a:rPr>
              <a:t>Un </a:t>
            </a:r>
            <a:r>
              <a:rPr lang="en-US" altLang="el-GR" sz="2200" dirty="0" err="1">
                <a:solidFill>
                  <a:srgbClr val="0070C0"/>
                </a:solidFill>
                <a:latin typeface="Arial Rounded MT Bold" pitchFamily="34" charset="0"/>
              </a:rPr>
              <a:t>caso</a:t>
            </a:r>
            <a:r>
              <a:rPr lang="en-US" altLang="el-GR" sz="2200" dirty="0">
                <a:solidFill>
                  <a:srgbClr val="0070C0"/>
                </a:solidFill>
                <a:latin typeface="Arial Rounded MT Bold" pitchFamily="34" charset="0"/>
              </a:rPr>
              <a:t> </a:t>
            </a:r>
            <a:r>
              <a:rPr lang="en-US" altLang="el-GR" sz="2200" dirty="0" err="1">
                <a:solidFill>
                  <a:srgbClr val="0070C0"/>
                </a:solidFill>
                <a:latin typeface="Arial Rounded MT Bold" pitchFamily="34" charset="0"/>
              </a:rPr>
              <a:t>eccezionale</a:t>
            </a:r>
            <a:r>
              <a:rPr lang="en-US" altLang="el-GR" sz="2200" dirty="0">
                <a:solidFill>
                  <a:srgbClr val="0070C0"/>
                </a:solidFill>
                <a:latin typeface="Arial Rounded MT Bold" pitchFamily="34" charset="0"/>
              </a:rPr>
              <a:t> </a:t>
            </a:r>
            <a:r>
              <a:rPr lang="en-US" altLang="el-GR" sz="2200" dirty="0" err="1">
                <a:latin typeface="Arial Rounded MT Bold" pitchFamily="34" charset="0"/>
              </a:rPr>
              <a:t>fu</a:t>
            </a:r>
            <a:r>
              <a:rPr lang="en-US" altLang="el-GR" sz="2200" dirty="0">
                <a:latin typeface="Arial Rounded MT Bold" pitchFamily="34" charset="0"/>
              </a:rPr>
              <a:t> l’ </a:t>
            </a:r>
            <a:r>
              <a:rPr lang="en-US" altLang="el-GR" sz="2200" dirty="0" err="1">
                <a:latin typeface="Arial Rounded MT Bold" pitchFamily="34" charset="0"/>
              </a:rPr>
              <a:t>Itinerario</a:t>
            </a:r>
            <a:r>
              <a:rPr lang="en-US" altLang="el-GR" sz="2200" dirty="0">
                <a:latin typeface="Arial Rounded MT Bold" pitchFamily="34" charset="0"/>
              </a:rPr>
              <a:t> </a:t>
            </a:r>
            <a:r>
              <a:rPr lang="en-US" altLang="el-GR" sz="2200" b="1" dirty="0" err="1">
                <a:solidFill>
                  <a:schemeClr val="accent6">
                    <a:lumMod val="50000"/>
                  </a:schemeClr>
                </a:solidFill>
                <a:latin typeface="Arial Rounded MT Bold" pitchFamily="34" charset="0"/>
              </a:rPr>
              <a:t>Varangiano</a:t>
            </a:r>
            <a:br>
              <a:rPr lang="en-US" altLang="el-GR" sz="2200" dirty="0">
                <a:solidFill>
                  <a:schemeClr val="accent6">
                    <a:lumMod val="50000"/>
                  </a:schemeClr>
                </a:solidFill>
                <a:latin typeface="Arial Rounded MT Bold" pitchFamily="34" charset="0"/>
              </a:rPr>
            </a:br>
            <a:r>
              <a:rPr lang="en-US" altLang="el-GR" sz="2200" dirty="0">
                <a:latin typeface="Arial Rounded MT Bold" pitchFamily="34" charset="0"/>
              </a:rPr>
              <a:t>(la </a:t>
            </a:r>
            <a:r>
              <a:rPr lang="en-US" altLang="el-GR" sz="2200" dirty="0" err="1">
                <a:latin typeface="Arial Rounded MT Bold" pitchFamily="34" charset="0"/>
              </a:rPr>
              <a:t>sua</a:t>
            </a:r>
            <a:r>
              <a:rPr lang="en-US" altLang="el-GR" sz="2200" dirty="0">
                <a:latin typeface="Arial Rounded MT Bold" pitchFamily="34" charset="0"/>
              </a:rPr>
              <a:t> parte </a:t>
            </a:r>
            <a:r>
              <a:rPr lang="en-US" altLang="el-GR" sz="2200" dirty="0" err="1">
                <a:latin typeface="Arial Rounded MT Bold" pitchFamily="34" charset="0"/>
              </a:rPr>
              <a:t>principale</a:t>
            </a:r>
            <a:r>
              <a:rPr lang="en-US" altLang="el-GR" sz="2200" dirty="0">
                <a:latin typeface="Arial Rounded MT Bold" pitchFamily="34" charset="0"/>
              </a:rPr>
              <a:t> era </a:t>
            </a:r>
            <a:r>
              <a:rPr lang="en-US" altLang="el-GR" sz="2200" dirty="0" err="1">
                <a:latin typeface="Arial Rounded MT Bold" pitchFamily="34" charset="0"/>
              </a:rPr>
              <a:t>il</a:t>
            </a:r>
            <a:r>
              <a:rPr lang="en-US" altLang="el-GR" sz="2200" dirty="0">
                <a:latin typeface="Arial Rounded MT Bold" pitchFamily="34" charset="0"/>
              </a:rPr>
              <a:t> </a:t>
            </a:r>
            <a:r>
              <a:rPr lang="en-US" altLang="el-GR" sz="2200" dirty="0" err="1">
                <a:latin typeface="Arial Rounded MT Bold" pitchFamily="34" charset="0"/>
              </a:rPr>
              <a:t>corso</a:t>
            </a:r>
            <a:r>
              <a:rPr lang="en-US" altLang="el-GR" sz="2200" dirty="0">
                <a:latin typeface="Arial Rounded MT Bold" pitchFamily="34" charset="0"/>
              </a:rPr>
              <a:t> </a:t>
            </a:r>
            <a:r>
              <a:rPr lang="en-US" altLang="el-GR" sz="2200" dirty="0" err="1">
                <a:latin typeface="Arial Rounded MT Bold" pitchFamily="34" charset="0"/>
              </a:rPr>
              <a:t>d’acqua</a:t>
            </a:r>
            <a:r>
              <a:rPr lang="en-US" altLang="el-GR" sz="2400" dirty="0">
                <a:latin typeface="Arial Rounded MT Bold" pitchFamily="34" charset="0"/>
              </a:rPr>
              <a:t>)</a:t>
            </a:r>
          </a:p>
        </p:txBody>
      </p:sp>
      <p:sp>
        <p:nvSpPr>
          <p:cNvPr id="7" name="6 - Ορθογώνιο"/>
          <p:cNvSpPr/>
          <p:nvPr/>
        </p:nvSpPr>
        <p:spPr>
          <a:xfrm>
            <a:off x="638861" y="1752660"/>
            <a:ext cx="10824589" cy="523220"/>
          </a:xfrm>
          <a:prstGeom prst="rect">
            <a:avLst/>
          </a:prstGeom>
          <a:solidFill>
            <a:srgbClr val="760000"/>
          </a:solidFill>
          <a:ln>
            <a:solidFill>
              <a:srgbClr val="002060"/>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altLang="el-GR" sz="2800" dirty="0" err="1">
                <a:latin typeface="Arial Rounded MT Bold" pitchFamily="34" charset="0"/>
              </a:rPr>
              <a:t>Nessuno</a:t>
            </a:r>
            <a:r>
              <a:rPr lang="en-US" altLang="el-GR" sz="2800" dirty="0">
                <a:latin typeface="Arial Rounded MT Bold" pitchFamily="34" charset="0"/>
              </a:rPr>
              <a:t> </a:t>
            </a:r>
            <a:r>
              <a:rPr lang="en-US" altLang="el-GR" sz="2800" dirty="0" err="1">
                <a:latin typeface="Arial Rounded MT Bold" pitchFamily="34" charset="0"/>
              </a:rPr>
              <a:t>sviluppo</a:t>
            </a:r>
            <a:r>
              <a:rPr lang="en-US" altLang="el-GR" sz="2800" dirty="0">
                <a:latin typeface="Arial Rounded MT Bold" pitchFamily="34" charset="0"/>
              </a:rPr>
              <a:t> </a:t>
            </a:r>
            <a:r>
              <a:rPr lang="en-US" altLang="el-GR" sz="2800" dirty="0" err="1">
                <a:latin typeface="Arial Rounded MT Bold" pitchFamily="34" charset="0"/>
              </a:rPr>
              <a:t>tecnologico</a:t>
            </a:r>
            <a:r>
              <a:rPr lang="en-US" altLang="el-GR" sz="2800" dirty="0">
                <a:latin typeface="Arial Rounded MT Bold" pitchFamily="34" charset="0"/>
              </a:rPr>
              <a:t> per le </a:t>
            </a:r>
            <a:r>
              <a:rPr lang="en-US" altLang="el-GR" sz="2800" dirty="0" err="1">
                <a:latin typeface="Arial Rounded MT Bold" pitchFamily="34" charset="0"/>
              </a:rPr>
              <a:t>Strade</a:t>
            </a:r>
            <a:r>
              <a:rPr lang="en-US" altLang="el-GR" sz="2800" dirty="0">
                <a:latin typeface="Arial Rounded MT Bold" pitchFamily="34" charset="0"/>
              </a:rPr>
              <a:t> </a:t>
            </a:r>
            <a:r>
              <a:rPr lang="en-US" altLang="el-GR" sz="2800" dirty="0" err="1">
                <a:latin typeface="Arial Rounded MT Bold" pitchFamily="34" charset="0"/>
              </a:rPr>
              <a:t>Romane</a:t>
            </a:r>
            <a:r>
              <a:rPr lang="en-US" altLang="el-GR" sz="2800" dirty="0">
                <a:latin typeface="Arial Rounded MT Bold" pitchFamily="34" charset="0"/>
              </a:rPr>
              <a:t>!</a:t>
            </a:r>
            <a:endParaRPr lang="el-GR" sz="2800" dirty="0"/>
          </a:p>
        </p:txBody>
      </p:sp>
      <p:pic>
        <p:nvPicPr>
          <p:cNvPr id="1026" name="Picture 2"/>
          <p:cNvPicPr>
            <a:picLocks noChangeAspect="1" noChangeArrowheads="1"/>
          </p:cNvPicPr>
          <p:nvPr/>
        </p:nvPicPr>
        <p:blipFill>
          <a:blip r:embed="rId5" cstate="print"/>
          <a:srcRect l="29325" t="39786" r="50781" b="5208"/>
          <a:stretch>
            <a:fillRect/>
          </a:stretch>
        </p:blipFill>
        <p:spPr bwMode="auto">
          <a:xfrm>
            <a:off x="9109831" y="2698596"/>
            <a:ext cx="2242110" cy="3487190"/>
          </a:xfrm>
          <a:prstGeom prst="rect">
            <a:avLst/>
          </a:prstGeom>
          <a:ln>
            <a:noFill/>
          </a:ln>
          <a:effectLst>
            <a:outerShdw blurRad="190500" algn="tl" rotWithShape="0">
              <a:srgbClr val="000000">
                <a:alpha val="70000"/>
              </a:srgbClr>
            </a:outerShdw>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445261" y="576032"/>
            <a:ext cx="7194550" cy="66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es-ES" sz="3600" dirty="0" err="1">
                <a:latin typeface="Arial Rounded MT Bold" pitchFamily="34" charset="0"/>
              </a:rPr>
              <a:t>L’Itinerario</a:t>
            </a:r>
            <a:r>
              <a:rPr lang="en-GB" altLang="es-ES" sz="3600" dirty="0">
                <a:latin typeface="Arial Rounded MT Bold" pitchFamily="34" charset="0"/>
              </a:rPr>
              <a:t> </a:t>
            </a:r>
            <a:r>
              <a:rPr lang="en-GB" altLang="es-ES" sz="3600" dirty="0" err="1">
                <a:latin typeface="Arial Rounded MT Bold" pitchFamily="34" charset="0"/>
              </a:rPr>
              <a:t>Varangiano</a:t>
            </a:r>
            <a:r>
              <a:rPr lang="en-GB" altLang="es-ES" sz="3600" dirty="0">
                <a:latin typeface="Arial Rounded MT Bold" pitchFamily="34" charset="0"/>
              </a:rPr>
              <a:t> </a:t>
            </a:r>
          </a:p>
        </p:txBody>
      </p:sp>
      <p:pic>
        <p:nvPicPr>
          <p:cNvPr id="14339"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ttangolo 1"/>
          <p:cNvSpPr>
            <a:spLocks noChangeArrowheads="1"/>
          </p:cNvSpPr>
          <p:nvPr/>
        </p:nvSpPr>
        <p:spPr bwMode="auto">
          <a:xfrm>
            <a:off x="268288" y="2344312"/>
            <a:ext cx="5786437" cy="2325637"/>
          </a:xfrm>
          <a:prstGeom prst="rect">
            <a:avLst/>
          </a:prstGeom>
          <a:noFill/>
          <a:ln w="9525">
            <a:noFill/>
            <a:miter lim="800000"/>
            <a:headEnd/>
            <a:tailEnd/>
          </a:ln>
        </p:spPr>
        <p:txBody>
          <a:bodyPr>
            <a:spAutoFit/>
          </a:bodyPr>
          <a:lstStyle/>
          <a:p>
            <a:pPr marL="268288" indent="-268288">
              <a:lnSpc>
                <a:spcPct val="114000"/>
              </a:lnSpc>
              <a:spcAft>
                <a:spcPts val="1000"/>
              </a:spcAft>
              <a:buFont typeface="Arial" pitchFamily="34" charset="0"/>
              <a:buChar char="•"/>
              <a:defRPr/>
            </a:pPr>
            <a:r>
              <a:rPr lang="it-IT" sz="2400" dirty="0">
                <a:latin typeface="Arial Rounded MT Bold" panose="020F0704030504030204" pitchFamily="34" charset="0"/>
              </a:rPr>
              <a:t>Itinerario acquatico medievale attraverso il fiume Dnepr</a:t>
            </a:r>
            <a:r>
              <a:rPr lang="en-US" altLang="el-GR" sz="2400" dirty="0">
                <a:latin typeface="Arial Rounded MT Bold" pitchFamily="34" charset="0"/>
              </a:rPr>
              <a:t>.</a:t>
            </a:r>
          </a:p>
          <a:p>
            <a:pPr marL="268288" indent="-268288">
              <a:lnSpc>
                <a:spcPct val="114000"/>
              </a:lnSpc>
              <a:spcAft>
                <a:spcPts val="1000"/>
              </a:spcAft>
              <a:buFont typeface="Arial" pitchFamily="34" charset="0"/>
              <a:buChar char="•"/>
              <a:defRPr/>
            </a:pPr>
            <a:r>
              <a:rPr lang="it-IT" sz="2400" dirty="0">
                <a:latin typeface="Arial Rounded MT Bold" panose="020F0704030504030204" pitchFamily="34" charset="0"/>
              </a:rPr>
              <a:t>Connetteva la Scandinavia, la </a:t>
            </a:r>
            <a:r>
              <a:rPr lang="it-IT" sz="2400" dirty="0" err="1">
                <a:latin typeface="Arial Rounded MT Bold" panose="020F0704030504030204" pitchFamily="34" charset="0"/>
              </a:rPr>
              <a:t>Rus</a:t>
            </a:r>
            <a:r>
              <a:rPr lang="it-IT" sz="2400" dirty="0">
                <a:latin typeface="Arial Rounded MT Bold" panose="020F0704030504030204" pitchFamily="34" charset="0"/>
              </a:rPr>
              <a:t> 'di Kiev, l'Impero Romano d'Oriente e Costantinopoli</a:t>
            </a:r>
            <a:r>
              <a:rPr lang="en-US" altLang="el-GR" sz="2400" dirty="0">
                <a:latin typeface="Arial Rounded MT Bold" pitchFamily="34" charset="0"/>
              </a:rPr>
              <a:t>.</a:t>
            </a:r>
            <a:endParaRPr lang="el-GR" altLang="el-GR" sz="2400" dirty="0">
              <a:latin typeface="Arial Rounded MT Bold" pitchFamily="34" charset="0"/>
            </a:endParaRPr>
          </a:p>
        </p:txBody>
      </p:sp>
      <p:grpSp>
        <p:nvGrpSpPr>
          <p:cNvPr id="14343" name="12 - Ομάδα"/>
          <p:cNvGrpSpPr>
            <a:grpSpLocks/>
          </p:cNvGrpSpPr>
          <p:nvPr/>
        </p:nvGrpSpPr>
        <p:grpSpPr bwMode="auto">
          <a:xfrm>
            <a:off x="2289175" y="1454150"/>
            <a:ext cx="9074150" cy="4760913"/>
            <a:chOff x="2289717" y="1454440"/>
            <a:chExt cx="9073376" cy="4760804"/>
          </a:xfrm>
        </p:grpSpPr>
        <p:grpSp>
          <p:nvGrpSpPr>
            <p:cNvPr id="14344" name="10 - Ομάδα"/>
            <p:cNvGrpSpPr>
              <a:grpSpLocks/>
            </p:cNvGrpSpPr>
            <p:nvPr/>
          </p:nvGrpSpPr>
          <p:grpSpPr bwMode="auto">
            <a:xfrm>
              <a:off x="3602468" y="1454440"/>
              <a:ext cx="7760625" cy="4757629"/>
              <a:chOff x="3602468" y="1454440"/>
              <a:chExt cx="7760625" cy="4757629"/>
            </a:xfrm>
          </p:grpSpPr>
          <p:pic>
            <p:nvPicPr>
              <p:cNvPr id="2" name="Picture 7"/>
              <p:cNvPicPr>
                <a:picLocks noChangeAspect="1" noChangeArrowheads="1"/>
              </p:cNvPicPr>
              <p:nvPr/>
            </p:nvPicPr>
            <p:blipFill>
              <a:blip r:embed="rId5" cstate="print">
                <a:lum bright="10000"/>
              </a:blip>
              <a:srcRect l="44674" t="12805" r="13910" b="13110"/>
              <a:stretch>
                <a:fillRect/>
              </a:stretch>
            </p:blipFill>
            <p:spPr bwMode="auto">
              <a:xfrm>
                <a:off x="6635921" y="1454440"/>
                <a:ext cx="4727172" cy="4757629"/>
              </a:xfrm>
              <a:prstGeom prst="rect">
                <a:avLst/>
              </a:prstGeom>
              <a:ln>
                <a:noFill/>
              </a:ln>
              <a:effectLst>
                <a:outerShdw blurRad="190500" algn="tl" rotWithShape="0">
                  <a:srgbClr val="000000">
                    <a:alpha val="70000"/>
                  </a:srgbClr>
                </a:outerShdw>
              </a:effectLst>
            </p:spPr>
          </p:pic>
          <p:sp>
            <p:nvSpPr>
              <p:cNvPr id="10" name="9 - TextBox"/>
              <p:cNvSpPr txBox="1"/>
              <p:nvPr/>
            </p:nvSpPr>
            <p:spPr>
              <a:xfrm>
                <a:off x="3602468" y="5073857"/>
                <a:ext cx="2931862" cy="923309"/>
              </a:xfrm>
              <a:prstGeom prst="rect">
                <a:avLst/>
              </a:prstGeom>
              <a:solidFill>
                <a:schemeClr val="accent6">
                  <a:lumMod val="75000"/>
                </a:schemeClr>
              </a:solidFill>
            </p:spPr>
            <p:txBody>
              <a:bodyPr>
                <a:spAutoFit/>
              </a:bodyPr>
              <a:lstStyle/>
              <a:p>
                <a:pPr algn="r">
                  <a:defRPr/>
                </a:pPr>
                <a:r>
                  <a:rPr lang="en-US" altLang="el-GR" b="1" dirty="0" err="1">
                    <a:solidFill>
                      <a:schemeClr val="bg1"/>
                    </a:solidFill>
                    <a:latin typeface="Arial Rounded MT Bold" pitchFamily="34" charset="0"/>
                  </a:rPr>
                  <a:t>L’Itinerario</a:t>
                </a:r>
                <a:r>
                  <a:rPr lang="en-US" altLang="el-GR" b="1" dirty="0">
                    <a:solidFill>
                      <a:schemeClr val="bg1"/>
                    </a:solidFill>
                    <a:latin typeface="Arial Rounded MT Bold" pitchFamily="34" charset="0"/>
                  </a:rPr>
                  <a:t> </a:t>
                </a:r>
                <a:r>
                  <a:rPr lang="en-US" altLang="el-GR" b="1" dirty="0" err="1">
                    <a:solidFill>
                      <a:schemeClr val="bg1"/>
                    </a:solidFill>
                    <a:latin typeface="Arial Rounded MT Bold" pitchFamily="34" charset="0"/>
                  </a:rPr>
                  <a:t>Varangiano</a:t>
                </a:r>
                <a:r>
                  <a:rPr lang="en-US" altLang="el-GR" b="1" dirty="0">
                    <a:solidFill>
                      <a:schemeClr val="bg1"/>
                    </a:solidFill>
                    <a:latin typeface="Arial Rounded MT Bold" pitchFamily="34" charset="0"/>
                  </a:rPr>
                  <a:t> (</a:t>
                </a:r>
                <a:r>
                  <a:rPr lang="en-US" altLang="es-ES" i="1" dirty="0" err="1">
                    <a:solidFill>
                      <a:srgbClr val="FFFF00"/>
                    </a:solidFill>
                    <a:latin typeface="Arial Rounded MT Bold" pitchFamily="34" charset="0"/>
                  </a:rPr>
                  <a:t>linea</a:t>
                </a:r>
                <a:r>
                  <a:rPr lang="en-US" altLang="es-ES" i="1" dirty="0">
                    <a:solidFill>
                      <a:srgbClr val="FFFF00"/>
                    </a:solidFill>
                    <a:latin typeface="Arial Rounded MT Bold" pitchFamily="34" charset="0"/>
                  </a:rPr>
                  <a:t> </a:t>
                </a:r>
                <a:r>
                  <a:rPr lang="en-US" altLang="es-ES" i="1" dirty="0" err="1">
                    <a:solidFill>
                      <a:srgbClr val="FFFF00"/>
                    </a:solidFill>
                    <a:latin typeface="Arial Rounded MT Bold" pitchFamily="34" charset="0"/>
                  </a:rPr>
                  <a:t>gialla</a:t>
                </a:r>
                <a:r>
                  <a:rPr lang="en-US" altLang="es-ES" i="1" dirty="0">
                    <a:solidFill>
                      <a:srgbClr val="FFFF00"/>
                    </a:solidFill>
                    <a:latin typeface="Arial Rounded MT Bold" pitchFamily="34" charset="0"/>
                  </a:rPr>
                  <a:t> </a:t>
                </a:r>
                <a:r>
                  <a:rPr lang="en-US" altLang="es-ES" i="1" dirty="0" err="1">
                    <a:solidFill>
                      <a:schemeClr val="bg1"/>
                    </a:solidFill>
                    <a:latin typeface="Arial Rounded MT Bold" pitchFamily="34" charset="0"/>
                  </a:rPr>
                  <a:t>nella</a:t>
                </a:r>
                <a:r>
                  <a:rPr lang="en-US" altLang="es-ES" i="1" dirty="0">
                    <a:solidFill>
                      <a:schemeClr val="bg1"/>
                    </a:solidFill>
                    <a:latin typeface="Arial Rounded MT Bold" pitchFamily="34" charset="0"/>
                  </a:rPr>
                  <a:t> </a:t>
                </a:r>
                <a:r>
                  <a:rPr lang="en-US" altLang="es-ES" i="1" dirty="0" err="1">
                    <a:solidFill>
                      <a:schemeClr val="bg1"/>
                    </a:solidFill>
                    <a:latin typeface="Arial Rounded MT Bold" pitchFamily="34" charset="0"/>
                  </a:rPr>
                  <a:t>mappa</a:t>
                </a:r>
                <a:r>
                  <a:rPr lang="en-US" altLang="es-ES" i="1" dirty="0">
                    <a:solidFill>
                      <a:schemeClr val="bg1"/>
                    </a:solidFill>
                    <a:latin typeface="Arial Rounded MT Bold" pitchFamily="34" charset="0"/>
                  </a:rPr>
                  <a:t>)</a:t>
                </a:r>
                <a:endParaRPr lang="en-GB" altLang="es-ES" i="1" dirty="0">
                  <a:solidFill>
                    <a:schemeClr val="bg1"/>
                  </a:solidFill>
                  <a:latin typeface="Arial Rounded MT Bold" pitchFamily="34" charset="0"/>
                </a:endParaRPr>
              </a:p>
            </p:txBody>
          </p:sp>
        </p:grpSp>
        <p:sp>
          <p:nvSpPr>
            <p:cNvPr id="14345" name="11 - Ορθογώνιο"/>
            <p:cNvSpPr>
              <a:spLocks noChangeArrowheads="1"/>
            </p:cNvSpPr>
            <p:nvPr/>
          </p:nvSpPr>
          <p:spPr bwMode="auto">
            <a:xfrm>
              <a:off x="2289717" y="5938245"/>
              <a:ext cx="4311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l-GR" sz="1200" i="1">
                  <a:solidFill>
                    <a:srgbClr val="C00000"/>
                  </a:solidFill>
                </a:rPr>
                <a:t>image source: </a:t>
              </a:r>
              <a:r>
                <a:rPr lang="en-GB" altLang="el-GR" sz="1200" i="1">
                  <a:solidFill>
                    <a:srgbClr val="0070C0"/>
                  </a:solidFill>
                </a:rPr>
                <a:t>https://www.asncvikingage.com/vikings-east</a:t>
              </a:r>
              <a:endParaRPr lang="el-GR" altLang="el-GR" sz="1200" i="1">
                <a:solidFill>
                  <a:srgbClr val="0070C0"/>
                </a:solidFill>
              </a:endParaRPr>
            </a:p>
          </p:txBody>
        </p:sp>
      </p:grpSp>
    </p:spTree>
    <p:extLst>
      <p:ext uri="{BB962C8B-B14F-4D97-AF65-F5344CB8AC3E}">
        <p14:creationId xmlns:p14="http://schemas.microsoft.com/office/powerpoint/2010/main" val="130871013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522538" y="1998663"/>
            <a:ext cx="7146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ctr" eaLnBrk="1" hangingPunct="1"/>
            <a:r>
              <a:rPr lang="en-US" altLang="es-ES" sz="3600" b="1" dirty="0">
                <a:latin typeface="Arial" charset="0"/>
                <a:cs typeface="Arial" charset="0"/>
              </a:rPr>
              <a:t>Grazie per </a:t>
            </a:r>
            <a:r>
              <a:rPr lang="en-US" altLang="es-ES" sz="3600" b="1" dirty="0" err="1">
                <a:latin typeface="Arial" charset="0"/>
                <a:cs typeface="Arial" charset="0"/>
              </a:rPr>
              <a:t>l’attenzione</a:t>
            </a:r>
            <a:r>
              <a:rPr lang="en-US" altLang="es-ES" sz="3600" dirty="0"/>
              <a:t> !</a:t>
            </a:r>
            <a:endParaRPr lang="en-US" altLang="it-IT" sz="3600" b="1" dirty="0">
              <a:latin typeface="Arial" charset="0"/>
              <a:cs typeface="Arial" charset="0"/>
            </a:endParaRPr>
          </a:p>
        </p:txBody>
      </p:sp>
      <p:sp>
        <p:nvSpPr>
          <p:cNvPr id="12" name="Rectangle 11"/>
          <p:cNvSpPr>
            <a:spLocks noChangeArrowheads="1"/>
          </p:cNvSpPr>
          <p:nvPr/>
        </p:nvSpPr>
        <p:spPr bwMode="auto">
          <a:xfrm>
            <a:off x="2771775" y="6170613"/>
            <a:ext cx="8505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n-US" sz="1200"/>
              <a:t>With the support of the Erasmus+ programme of the European Union. This document and its contents reflects the views only of the authors, and the Commission cannot be held responsible for any use which may be made of the information contained therein.</a:t>
            </a:r>
          </a:p>
        </p:txBody>
      </p:sp>
      <p:pic>
        <p:nvPicPr>
          <p:cNvPr id="15364"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6988" y="417513"/>
            <a:ext cx="451802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magin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75" y="2984500"/>
            <a:ext cx="12192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45"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anim calcmode="lin" valueType="num">
                                      <p:cBhvr>
                                        <p:cTn id="12" dur="2000" fill="hold"/>
                                        <p:tgtEl>
                                          <p:spTgt spid="15"/>
                                        </p:tgtEl>
                                        <p:attrNameLst>
                                          <p:attrName>ppt_w</p:attrName>
                                        </p:attrNameLst>
                                      </p:cBhvr>
                                      <p:tavLst>
                                        <p:tav tm="0" fmla="#ppt_w*sin(2.5*pi*$)">
                                          <p:val>
                                            <p:fltVal val="0"/>
                                          </p:val>
                                        </p:tav>
                                        <p:tav tm="100000">
                                          <p:val>
                                            <p:fltVal val="1"/>
                                          </p:val>
                                        </p:tav>
                                      </p:tavLst>
                                    </p:anim>
                                    <p:anim calcmode="lin" valueType="num">
                                      <p:cBhvr>
                                        <p:cTn id="1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438150"/>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ttangolo 1"/>
          <p:cNvSpPr>
            <a:spLocks noChangeArrowheads="1"/>
          </p:cNvSpPr>
          <p:nvPr/>
        </p:nvSpPr>
        <p:spPr bwMode="auto">
          <a:xfrm>
            <a:off x="6432471" y="752475"/>
            <a:ext cx="46371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it-IT" sz="3600" dirty="0" err="1">
                <a:latin typeface="Arial Rounded MT Bold" pitchFamily="34" charset="0"/>
              </a:rPr>
              <a:t>Obiettivi</a:t>
            </a:r>
            <a:r>
              <a:rPr lang="en-GB" altLang="it-IT" sz="3600" dirty="0">
                <a:latin typeface="Arial Rounded MT Bold" pitchFamily="34" charset="0"/>
              </a:rPr>
              <a:t> e </a:t>
            </a:r>
            <a:r>
              <a:rPr lang="en-GB" altLang="it-IT" sz="3600" dirty="0" err="1">
                <a:latin typeface="Arial Rounded MT Bold" pitchFamily="34" charset="0"/>
              </a:rPr>
              <a:t>traguardi</a:t>
            </a:r>
            <a:endParaRPr lang="it-IT" altLang="it-IT" sz="3600" dirty="0"/>
          </a:p>
        </p:txBody>
      </p:sp>
      <p:sp>
        <p:nvSpPr>
          <p:cNvPr id="5" name="Rettangolo 4"/>
          <p:cNvSpPr/>
          <p:nvPr/>
        </p:nvSpPr>
        <p:spPr>
          <a:xfrm>
            <a:off x="512763" y="2176972"/>
            <a:ext cx="11485562" cy="3303725"/>
          </a:xfrm>
          <a:prstGeom prst="rect">
            <a:avLst/>
          </a:prstGeom>
        </p:spPr>
        <p:txBody>
          <a:bodyPr>
            <a:spAutoFit/>
          </a:bodyPr>
          <a:lstStyle/>
          <a:p>
            <a:pPr marL="82296">
              <a:defRPr/>
            </a:pPr>
            <a:r>
              <a:rPr lang="en-GB" sz="2800" dirty="0" err="1">
                <a:latin typeface="Arial Rounded MT Bold" panose="020F0704030504030204" pitchFamily="34" charset="0"/>
              </a:rPr>
              <a:t>Alla</a:t>
            </a:r>
            <a:r>
              <a:rPr lang="en-GB" sz="2800" dirty="0">
                <a:latin typeface="Arial Rounded MT Bold" panose="020F0704030504030204" pitchFamily="34" charset="0"/>
              </a:rPr>
              <a:t> fine di </a:t>
            </a:r>
            <a:r>
              <a:rPr lang="en-GB" sz="2800" dirty="0" err="1">
                <a:latin typeface="Arial Rounded MT Bold" panose="020F0704030504030204" pitchFamily="34" charset="0"/>
              </a:rPr>
              <a:t>questo</a:t>
            </a:r>
            <a:r>
              <a:rPr lang="en-GB" sz="2800" dirty="0">
                <a:latin typeface="Arial Rounded MT Bold" panose="020F0704030504030204" pitchFamily="34" charset="0"/>
              </a:rPr>
              <a:t> modulo </a:t>
            </a:r>
            <a:r>
              <a:rPr lang="en-GB" sz="2800" dirty="0" err="1">
                <a:latin typeface="Arial Rounded MT Bold" panose="020F0704030504030204" pitchFamily="34" charset="0"/>
              </a:rPr>
              <a:t>conoscerai</a:t>
            </a:r>
            <a:r>
              <a:rPr lang="en-GB" sz="2800" dirty="0">
                <a:latin typeface="Arial Rounded MT Bold" panose="020F0704030504030204" pitchFamily="34" charset="0"/>
              </a:rPr>
              <a:t>:</a:t>
            </a:r>
          </a:p>
          <a:p>
            <a:pPr marL="82296">
              <a:defRPr/>
            </a:pPr>
            <a:endParaRPr lang="en-GB" sz="2800" dirty="0">
              <a:latin typeface="Arial Rounded MT Bold" panose="020F0704030504030204" pitchFamily="34" charset="0"/>
            </a:endParaRPr>
          </a:p>
          <a:p>
            <a:pPr>
              <a:lnSpc>
                <a:spcPct val="114000"/>
              </a:lnSpc>
              <a:spcAft>
                <a:spcPts val="1000"/>
              </a:spcAft>
              <a:tabLst>
                <a:tab pos="357188" algn="l"/>
              </a:tabLst>
              <a:defRPr/>
            </a:pPr>
            <a:r>
              <a:rPr lang="en-US" sz="2800" dirty="0">
                <a:latin typeface="Arial Rounded MT Bold" panose="020F0704030504030204" pitchFamily="34" charset="0"/>
              </a:rPr>
              <a:t>•	le </a:t>
            </a:r>
            <a:r>
              <a:rPr lang="en-US" sz="2800" dirty="0" err="1">
                <a:latin typeface="Arial Rounded MT Bold" panose="020F0704030504030204" pitchFamily="34" charset="0"/>
              </a:rPr>
              <a:t>principali</a:t>
            </a:r>
            <a:r>
              <a:rPr lang="en-US" sz="2800" dirty="0">
                <a:latin typeface="Arial Rounded MT Bold" panose="020F0704030504030204" pitchFamily="34" charset="0"/>
              </a:rPr>
              <a:t> </a:t>
            </a:r>
            <a:r>
              <a:rPr lang="en-US" sz="2800" dirty="0" err="1">
                <a:latin typeface="Arial Rounded MT Bold" panose="020F0704030504030204" pitchFamily="34" charset="0"/>
              </a:rPr>
              <a:t>strade</a:t>
            </a:r>
            <a:r>
              <a:rPr lang="en-US" sz="2800" dirty="0">
                <a:latin typeface="Arial Rounded MT Bold" panose="020F0704030504030204" pitchFamily="34" charset="0"/>
              </a:rPr>
              <a:t> </a:t>
            </a:r>
            <a:r>
              <a:rPr lang="en-US" sz="2800" dirty="0" err="1">
                <a:latin typeface="Arial Rounded MT Bold" panose="020F0704030504030204" pitchFamily="34" charset="0"/>
              </a:rPr>
              <a:t>romane</a:t>
            </a:r>
            <a:r>
              <a:rPr lang="en-US" sz="2800" dirty="0">
                <a:latin typeface="Arial Rounded MT Bold" panose="020F0704030504030204" pitchFamily="34" charset="0"/>
              </a:rPr>
              <a:t> </a:t>
            </a:r>
            <a:r>
              <a:rPr lang="en-US" sz="2800" dirty="0" err="1">
                <a:latin typeface="Arial Rounded MT Bold" panose="020F0704030504030204" pitchFamily="34" charset="0"/>
              </a:rPr>
              <a:t>europee</a:t>
            </a:r>
            <a:endParaRPr lang="en-US" sz="2800" dirty="0">
              <a:latin typeface="Arial Rounded MT Bold" panose="020F0704030504030204" pitchFamily="34" charset="0"/>
            </a:endParaRPr>
          </a:p>
          <a:p>
            <a:pPr>
              <a:lnSpc>
                <a:spcPct val="114000"/>
              </a:lnSpc>
              <a:spcAft>
                <a:spcPts val="1000"/>
              </a:spcAft>
              <a:tabLst>
                <a:tab pos="357188" algn="l"/>
              </a:tabLst>
              <a:defRPr/>
            </a:pPr>
            <a:r>
              <a:rPr lang="en-US" sz="2800" dirty="0">
                <a:latin typeface="Arial Rounded MT Bold" panose="020F0704030504030204" pitchFamily="34" charset="0"/>
              </a:rPr>
              <a:t>•	la </a:t>
            </a:r>
            <a:r>
              <a:rPr lang="en-US" sz="2800" dirty="0" err="1">
                <a:latin typeface="Arial Rounded MT Bold" panose="020F0704030504030204" pitchFamily="34" charset="0"/>
              </a:rPr>
              <a:t>storia</a:t>
            </a:r>
            <a:r>
              <a:rPr lang="en-US" sz="2800" dirty="0">
                <a:latin typeface="Arial Rounded MT Bold" panose="020F0704030504030204" pitchFamily="34" charset="0"/>
              </a:rPr>
              <a:t>  base </a:t>
            </a:r>
            <a:r>
              <a:rPr lang="en-US" sz="2800" dirty="0" err="1">
                <a:latin typeface="Arial Rounded MT Bold" panose="020F0704030504030204" pitchFamily="34" charset="0"/>
              </a:rPr>
              <a:t>delle</a:t>
            </a:r>
            <a:r>
              <a:rPr lang="en-US" sz="2800" dirty="0">
                <a:latin typeface="Arial Rounded MT Bold" panose="020F0704030504030204" pitchFamily="34" charset="0"/>
              </a:rPr>
              <a:t> </a:t>
            </a:r>
            <a:r>
              <a:rPr lang="en-US" sz="2800" dirty="0" err="1">
                <a:latin typeface="Arial Rounded MT Bold" panose="020F0704030504030204" pitchFamily="34" charset="0"/>
              </a:rPr>
              <a:t>strade</a:t>
            </a:r>
            <a:r>
              <a:rPr lang="en-US" sz="2800" dirty="0">
                <a:latin typeface="Arial Rounded MT Bold" panose="020F0704030504030204" pitchFamily="34" charset="0"/>
              </a:rPr>
              <a:t> </a:t>
            </a:r>
            <a:r>
              <a:rPr lang="en-US" sz="2800" dirty="0" err="1">
                <a:latin typeface="Arial Rounded MT Bold" panose="020F0704030504030204" pitchFamily="34" charset="0"/>
              </a:rPr>
              <a:t>Romane</a:t>
            </a:r>
            <a:r>
              <a:rPr lang="en-US" sz="2800" dirty="0">
                <a:latin typeface="Arial Rounded MT Bold" panose="020F0704030504030204" pitchFamily="34" charset="0"/>
              </a:rPr>
              <a:t> </a:t>
            </a:r>
            <a:r>
              <a:rPr lang="en-US" sz="2800" dirty="0" err="1">
                <a:latin typeface="Arial Rounded MT Bold" panose="020F0704030504030204" pitchFamily="34" charset="0"/>
              </a:rPr>
              <a:t>europee</a:t>
            </a:r>
            <a:endParaRPr lang="en-US" sz="2800" dirty="0">
              <a:latin typeface="Arial Rounded MT Bold" panose="020F0704030504030204" pitchFamily="34" charset="0"/>
            </a:endParaRPr>
          </a:p>
          <a:p>
            <a:pPr lvl="0">
              <a:lnSpc>
                <a:spcPct val="114000"/>
              </a:lnSpc>
              <a:spcAft>
                <a:spcPts val="1000"/>
              </a:spcAft>
              <a:tabLst>
                <a:tab pos="357188" algn="l"/>
              </a:tabLst>
              <a:defRPr/>
            </a:pPr>
            <a:r>
              <a:rPr lang="en-US" sz="2800" dirty="0">
                <a:latin typeface="Arial Rounded MT Bold" panose="020F0704030504030204" pitchFamily="34" charset="0"/>
              </a:rPr>
              <a:t>•	lo </a:t>
            </a:r>
            <a:r>
              <a:rPr lang="en-US" sz="2800" dirty="0" err="1">
                <a:latin typeface="Arial Rounded MT Bold" panose="020F0704030504030204" pitchFamily="34" charset="0"/>
              </a:rPr>
              <a:t>sviluppo</a:t>
            </a:r>
            <a:r>
              <a:rPr lang="en-US" sz="2800" dirty="0">
                <a:latin typeface="Arial Rounded MT Bold" panose="020F0704030504030204" pitchFamily="34" charset="0"/>
              </a:rPr>
              <a:t> </a:t>
            </a:r>
            <a:r>
              <a:rPr lang="en-US" sz="2800" dirty="0" err="1">
                <a:solidFill>
                  <a:srgbClr val="000000"/>
                </a:solidFill>
                <a:latin typeface="Arial Rounded MT Bold" panose="020F0704030504030204" pitchFamily="34" charset="0"/>
              </a:rPr>
              <a:t>delle</a:t>
            </a:r>
            <a:r>
              <a:rPr lang="en-US" sz="2800" dirty="0">
                <a:solidFill>
                  <a:srgbClr val="000000"/>
                </a:solidFill>
                <a:latin typeface="Arial Rounded MT Bold" panose="020F0704030504030204" pitchFamily="34" charset="0"/>
              </a:rPr>
              <a:t> </a:t>
            </a:r>
            <a:r>
              <a:rPr lang="en-US" sz="2800" dirty="0" err="1">
                <a:solidFill>
                  <a:srgbClr val="000000"/>
                </a:solidFill>
                <a:latin typeface="Arial Rounded MT Bold" panose="020F0704030504030204" pitchFamily="34" charset="0"/>
              </a:rPr>
              <a:t>strade</a:t>
            </a:r>
            <a:r>
              <a:rPr lang="en-US" sz="2800" dirty="0">
                <a:solidFill>
                  <a:srgbClr val="000000"/>
                </a:solidFill>
                <a:latin typeface="Arial Rounded MT Bold" panose="020F0704030504030204" pitchFamily="34" charset="0"/>
              </a:rPr>
              <a:t> </a:t>
            </a:r>
            <a:r>
              <a:rPr lang="en-US" sz="2800" dirty="0" err="1">
                <a:solidFill>
                  <a:srgbClr val="000000"/>
                </a:solidFill>
                <a:latin typeface="Arial Rounded MT Bold" panose="020F0704030504030204" pitchFamily="34" charset="0"/>
              </a:rPr>
              <a:t>Romane</a:t>
            </a:r>
            <a:r>
              <a:rPr lang="en-US" sz="2800" dirty="0">
                <a:solidFill>
                  <a:srgbClr val="000000"/>
                </a:solidFill>
                <a:latin typeface="Arial Rounded MT Bold" panose="020F0704030504030204" pitchFamily="34" charset="0"/>
              </a:rPr>
              <a:t> </a:t>
            </a:r>
            <a:r>
              <a:rPr lang="en-US" sz="2800" dirty="0" err="1">
                <a:solidFill>
                  <a:srgbClr val="000000"/>
                </a:solidFill>
                <a:latin typeface="Arial Rounded MT Bold" panose="020F0704030504030204" pitchFamily="34" charset="0"/>
              </a:rPr>
              <a:t>europee</a:t>
            </a:r>
            <a:r>
              <a:rPr lang="en-GB" sz="2800" dirty="0">
                <a:latin typeface="Arial Rounded MT Bold" panose="020F0704030504030204" pitchFamily="34" charset="0"/>
              </a:rPr>
              <a:t> </a:t>
            </a:r>
          </a:p>
          <a:p>
            <a:pPr marL="357188" lvl="1" indent="-357188">
              <a:lnSpc>
                <a:spcPct val="114000"/>
              </a:lnSpc>
              <a:spcAft>
                <a:spcPts val="1000"/>
              </a:spcAft>
              <a:buFont typeface="Arial" pitchFamily="34" charset="0"/>
              <a:buChar char="•"/>
              <a:tabLst>
                <a:tab pos="357188" algn="l"/>
              </a:tabLst>
              <a:defRPr/>
            </a:pPr>
            <a:r>
              <a:rPr lang="en-US" sz="2800" dirty="0">
                <a:latin typeface="Arial Rounded MT Bold" panose="020F0704030504030204" pitchFamily="34" charset="0"/>
              </a:rPr>
              <a:t>Il </a:t>
            </a:r>
            <a:r>
              <a:rPr lang="en-US" sz="2800" dirty="0" err="1">
                <a:latin typeface="Arial Rounded MT Bold" panose="020F0704030504030204" pitchFamily="34" charset="0"/>
              </a:rPr>
              <a:t>ruolo</a:t>
            </a:r>
            <a:r>
              <a:rPr lang="en-US" sz="2800" dirty="0">
                <a:latin typeface="Arial Rounded MT Bold" panose="020F0704030504030204" pitchFamily="34" charset="0"/>
              </a:rPr>
              <a:t> </a:t>
            </a:r>
            <a:r>
              <a:rPr lang="en-US" sz="2800" dirty="0" err="1">
                <a:latin typeface="Arial Rounded MT Bold" panose="020F0704030504030204" pitchFamily="34" charset="0"/>
              </a:rPr>
              <a:t>delle</a:t>
            </a:r>
            <a:r>
              <a:rPr lang="en-US" sz="2800" dirty="0">
                <a:latin typeface="Arial Rounded MT Bold" panose="020F0704030504030204" pitchFamily="34" charset="0"/>
              </a:rPr>
              <a:t> </a:t>
            </a:r>
            <a:r>
              <a:rPr lang="en-US" sz="2800" dirty="0" err="1">
                <a:latin typeface="Arial Rounded MT Bold" panose="020F0704030504030204" pitchFamily="34" charset="0"/>
              </a:rPr>
              <a:t>strade</a:t>
            </a:r>
            <a:r>
              <a:rPr lang="en-US" sz="2800" dirty="0">
                <a:latin typeface="Arial Rounded MT Bold" panose="020F0704030504030204" pitchFamily="34" charset="0"/>
              </a:rPr>
              <a:t> </a:t>
            </a:r>
            <a:r>
              <a:rPr lang="en-US" sz="2800" dirty="0" err="1">
                <a:latin typeface="Arial Rounded MT Bold" panose="020F0704030504030204" pitchFamily="34" charset="0"/>
              </a:rPr>
              <a:t>Romane</a:t>
            </a:r>
            <a:r>
              <a:rPr lang="en-US" sz="2800" dirty="0">
                <a:latin typeface="Arial Rounded MT Bold" panose="020F0704030504030204" pitchFamily="34" charset="0"/>
              </a:rPr>
              <a:t> </a:t>
            </a:r>
            <a:r>
              <a:rPr lang="en-US" sz="2800" dirty="0" err="1">
                <a:latin typeface="Arial Rounded MT Bold" panose="020F0704030504030204" pitchFamily="34" charset="0"/>
              </a:rPr>
              <a:t>europee</a:t>
            </a:r>
            <a:r>
              <a:rPr lang="en-US" sz="2800" dirty="0">
                <a:latin typeface="Arial Rounded MT Bold" panose="020F0704030504030204" pitchFamily="34" charset="0"/>
              </a:rPr>
              <a:t> </a:t>
            </a:r>
            <a:r>
              <a:rPr lang="en-US" sz="2800" dirty="0" err="1">
                <a:latin typeface="Arial Rounded MT Bold" panose="020F0704030504030204" pitchFamily="34" charset="0"/>
              </a:rPr>
              <a:t>durante</a:t>
            </a:r>
            <a:r>
              <a:rPr lang="en-US" sz="2800" dirty="0">
                <a:latin typeface="Arial Rounded MT Bold" panose="020F0704030504030204" pitchFamily="34" charset="0"/>
              </a:rPr>
              <a:t> </a:t>
            </a:r>
            <a:r>
              <a:rPr lang="en-US" sz="2800" dirty="0" err="1">
                <a:latin typeface="Arial Rounded MT Bold" panose="020F0704030504030204" pitchFamily="34" charset="0"/>
              </a:rPr>
              <a:t>l’Impero</a:t>
            </a:r>
            <a:r>
              <a:rPr lang="en-US" sz="2800" dirty="0">
                <a:latin typeface="Arial Rounded MT Bold" panose="020F0704030504030204" pitchFamily="34" charset="0"/>
              </a:rPr>
              <a:t> Romano </a:t>
            </a:r>
          </a:p>
        </p:txBody>
      </p:sp>
      <p:pic>
        <p:nvPicPr>
          <p:cNvPr id="6151" name="6 - Εικόνα" descr="Goal-Setting.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6838" y="1806575"/>
            <a:ext cx="2085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438150"/>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ttangolo 1"/>
          <p:cNvSpPr>
            <a:spLocks noChangeArrowheads="1"/>
          </p:cNvSpPr>
          <p:nvPr/>
        </p:nvSpPr>
        <p:spPr bwMode="auto">
          <a:xfrm>
            <a:off x="6523393" y="585788"/>
            <a:ext cx="45462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it-IT" sz="3600" dirty="0" err="1">
                <a:latin typeface="Arial Rounded MT Bold" pitchFamily="34" charset="0"/>
              </a:rPr>
              <a:t>Ingegneria</a:t>
            </a:r>
            <a:r>
              <a:rPr lang="en-GB" altLang="it-IT" sz="3600" i="1" dirty="0">
                <a:latin typeface="Arial Rounded MT Bold" pitchFamily="34" charset="0"/>
              </a:rPr>
              <a:t> </a:t>
            </a:r>
            <a:r>
              <a:rPr lang="en-GB" altLang="it-IT" sz="3600" dirty="0" err="1">
                <a:latin typeface="Arial Rounded MT Bold" pitchFamily="34" charset="0"/>
              </a:rPr>
              <a:t>Romana</a:t>
            </a:r>
            <a:endParaRPr lang="it-IT" altLang="it-IT" sz="3600" dirty="0"/>
          </a:p>
        </p:txBody>
      </p:sp>
      <p:sp>
        <p:nvSpPr>
          <p:cNvPr id="8" name="7 - Κατακόρυφος πάπυρος"/>
          <p:cNvSpPr/>
          <p:nvPr/>
        </p:nvSpPr>
        <p:spPr>
          <a:xfrm>
            <a:off x="3200400" y="1662113"/>
            <a:ext cx="5308600" cy="4381500"/>
          </a:xfrm>
          <a:prstGeom prst="verticalScroll">
            <a:avLst/>
          </a:prstGeom>
          <a:solidFill>
            <a:srgbClr val="EDDEC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1800"/>
              </a:spcAft>
              <a:defRPr/>
            </a:pPr>
            <a:r>
              <a:rPr lang="it-IT" altLang="el-GR" sz="2500" dirty="0">
                <a:solidFill>
                  <a:schemeClr val="tx1"/>
                </a:solidFill>
                <a:latin typeface="Bodoni MT" pitchFamily="18" charset="0"/>
              </a:rPr>
              <a:t>“</a:t>
            </a:r>
            <a:r>
              <a:rPr lang="it-IT" altLang="el-GR" sz="2500" i="1" dirty="0">
                <a:solidFill>
                  <a:schemeClr val="tx1"/>
                </a:solidFill>
                <a:latin typeface="Bodoni MT" pitchFamily="18" charset="0"/>
              </a:rPr>
              <a:t>La straordinaria grandezza dell'Impero Romano si manifesta soprattutto in tre cose: gli </a:t>
            </a:r>
            <a:r>
              <a:rPr lang="it-IT" altLang="el-GR" sz="2500" b="1" i="1" dirty="0">
                <a:solidFill>
                  <a:schemeClr val="tx1"/>
                </a:solidFill>
                <a:latin typeface="Bodoni MT" pitchFamily="18" charset="0"/>
              </a:rPr>
              <a:t>acquedotti,</a:t>
            </a:r>
            <a:r>
              <a:rPr lang="it-IT" altLang="el-GR" sz="2500" i="1" dirty="0">
                <a:solidFill>
                  <a:schemeClr val="tx1"/>
                </a:solidFill>
                <a:latin typeface="Bodoni MT" pitchFamily="18" charset="0"/>
              </a:rPr>
              <a:t> le </a:t>
            </a:r>
            <a:r>
              <a:rPr lang="it-IT" altLang="el-GR" sz="2500" b="1" i="1" dirty="0">
                <a:solidFill>
                  <a:schemeClr val="tx1"/>
                </a:solidFill>
                <a:latin typeface="Bodoni MT" pitchFamily="18" charset="0"/>
              </a:rPr>
              <a:t>strade asfaltate</a:t>
            </a:r>
            <a:r>
              <a:rPr lang="it-IT" altLang="el-GR" sz="2500" i="1" dirty="0">
                <a:solidFill>
                  <a:schemeClr val="tx1"/>
                </a:solidFill>
                <a:latin typeface="Bodoni MT" pitchFamily="18" charset="0"/>
              </a:rPr>
              <a:t> e la costruzione degli </a:t>
            </a:r>
            <a:r>
              <a:rPr lang="it-IT" altLang="el-GR" sz="2500" b="1" i="1" dirty="0">
                <a:solidFill>
                  <a:schemeClr val="tx1"/>
                </a:solidFill>
                <a:latin typeface="Bodoni MT" pitchFamily="18" charset="0"/>
              </a:rPr>
              <a:t>scarichi</a:t>
            </a:r>
            <a:r>
              <a:rPr lang="it-IT" altLang="el-GR" sz="2500" dirty="0">
                <a:solidFill>
                  <a:schemeClr val="tx1"/>
                </a:solidFill>
                <a:latin typeface="Bodoni MT" pitchFamily="18" charset="0"/>
              </a:rPr>
              <a:t>”.</a:t>
            </a:r>
          </a:p>
          <a:p>
            <a:pPr>
              <a:spcAft>
                <a:spcPts val="600"/>
              </a:spcAft>
              <a:defRPr/>
            </a:pPr>
            <a:r>
              <a:rPr lang="it-IT" altLang="el-GR" sz="1600" i="1" dirty="0">
                <a:solidFill>
                  <a:schemeClr val="tx1"/>
                </a:solidFill>
                <a:latin typeface="Arial Rounded MT Bold" panose="020F0704030504030204" pitchFamily="34" charset="0"/>
              </a:rPr>
              <a:t>Dionigi di Alicarnasso,</a:t>
            </a:r>
          </a:p>
          <a:p>
            <a:pPr>
              <a:spcAft>
                <a:spcPts val="600"/>
              </a:spcAft>
              <a:defRPr/>
            </a:pPr>
            <a:r>
              <a:rPr lang="it-IT" altLang="el-GR" sz="1600" i="1" dirty="0">
                <a:solidFill>
                  <a:schemeClr val="tx1"/>
                </a:solidFill>
                <a:latin typeface="Arial Rounded MT Bold" panose="020F0704030504030204" pitchFamily="34" charset="0"/>
              </a:rPr>
              <a:t>Antichità romane, 3.67.5</a:t>
            </a:r>
            <a:endParaRPr lang="en-US" altLang="el-GR" sz="1600" i="1" dirty="0">
              <a:solidFill>
                <a:schemeClr val="tx1"/>
              </a:solidFill>
              <a:latin typeface="Arial Rounded MT Bold"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419620" y="779463"/>
            <a:ext cx="5099280" cy="646331"/>
          </a:xfrm>
          <a:prstGeom prst="rect">
            <a:avLst/>
          </a:prstGeom>
          <a:noFill/>
        </p:spPr>
        <p:txBody>
          <a:bodyPr wrap="none">
            <a:spAutoFit/>
          </a:bodyPr>
          <a:lstStyle/>
          <a:p>
            <a:pPr algn="r">
              <a:defRPr/>
            </a:pPr>
            <a:r>
              <a:rPr lang="en-GB" sz="3600" dirty="0">
                <a:latin typeface="Arial Rounded MT Bold" panose="020F0704030504030204" pitchFamily="34" charset="0"/>
              </a:rPr>
              <a:t>Tipi di </a:t>
            </a:r>
            <a:r>
              <a:rPr lang="en-GB" sz="3600" dirty="0" err="1">
                <a:latin typeface="Arial Rounded MT Bold" panose="020F0704030504030204" pitchFamily="34" charset="0"/>
              </a:rPr>
              <a:t>Strade</a:t>
            </a:r>
            <a:r>
              <a:rPr lang="en-GB" sz="3600" dirty="0">
                <a:latin typeface="Arial Rounded MT Bold" panose="020F0704030504030204" pitchFamily="34" charset="0"/>
              </a:rPr>
              <a:t> </a:t>
            </a:r>
            <a:r>
              <a:rPr lang="en-GB" sz="3600" dirty="0" err="1">
                <a:latin typeface="Arial Rounded MT Bold" panose="020F0704030504030204" pitchFamily="34" charset="0"/>
              </a:rPr>
              <a:t>Romane</a:t>
            </a:r>
            <a:endParaRPr lang="en-US" sz="4000" b="1" dirty="0">
              <a:solidFill>
                <a:schemeClr val="tx2"/>
              </a:solidFill>
              <a:latin typeface="+mj-lt"/>
            </a:endParaRPr>
          </a:p>
        </p:txBody>
      </p:sp>
      <p:pic>
        <p:nvPicPr>
          <p:cNvPr id="8195"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ttangolo 1"/>
          <p:cNvSpPr>
            <a:spLocks noChangeArrowheads="1"/>
          </p:cNvSpPr>
          <p:nvPr/>
        </p:nvSpPr>
        <p:spPr bwMode="auto">
          <a:xfrm>
            <a:off x="522287" y="2071541"/>
            <a:ext cx="7227887"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spcAft>
                <a:spcPts val="1800"/>
              </a:spcAft>
              <a:buFont typeface="Raleway" pitchFamily="34" charset="0"/>
              <a:buAutoNum type="arabicPeriod"/>
            </a:pPr>
            <a:r>
              <a:rPr lang="en-GB" altLang="es-ES" sz="2800" b="1" dirty="0" err="1">
                <a:latin typeface="Arial Rounded MT Bold" pitchFamily="34" charset="0"/>
              </a:rPr>
              <a:t>Viae</a:t>
            </a:r>
            <a:r>
              <a:rPr lang="en-GB" altLang="es-ES" sz="2800" b="1" dirty="0">
                <a:latin typeface="Arial Rounded MT Bold" pitchFamily="34" charset="0"/>
              </a:rPr>
              <a:t> </a:t>
            </a:r>
            <a:r>
              <a:rPr lang="en-GB" altLang="es-ES" sz="2800" b="1" dirty="0" err="1">
                <a:latin typeface="Arial Rounded MT Bold" pitchFamily="34" charset="0"/>
              </a:rPr>
              <a:t>publicae</a:t>
            </a:r>
            <a:r>
              <a:rPr lang="en-GB" altLang="es-ES" sz="2800" b="1" dirty="0">
                <a:latin typeface="Arial Rounded MT Bold" pitchFamily="34" charset="0"/>
              </a:rPr>
              <a:t>: </a:t>
            </a:r>
            <a:r>
              <a:rPr lang="en-GB" altLang="es-ES" sz="2800" dirty="0" err="1">
                <a:latin typeface="Arial Rounded MT Bold" pitchFamily="34" charset="0"/>
              </a:rPr>
              <a:t>connettevano</a:t>
            </a:r>
            <a:r>
              <a:rPr lang="en-GB" altLang="es-ES" sz="2800" dirty="0">
                <a:latin typeface="Arial Rounded MT Bold" pitchFamily="34" charset="0"/>
              </a:rPr>
              <a:t>  </a:t>
            </a:r>
            <a:r>
              <a:rPr lang="en-GB" altLang="es-ES" sz="2800" dirty="0" err="1">
                <a:latin typeface="Arial Rounded MT Bold" pitchFamily="34" charset="0"/>
              </a:rPr>
              <a:t>importanti</a:t>
            </a:r>
            <a:r>
              <a:rPr lang="en-GB" altLang="es-ES" sz="2800" dirty="0">
                <a:latin typeface="Arial Rounded MT Bold" pitchFamily="34" charset="0"/>
              </a:rPr>
              <a:t> </a:t>
            </a:r>
            <a:r>
              <a:rPr lang="en-GB" altLang="es-ES" sz="2800" dirty="0" err="1">
                <a:latin typeface="Arial Rounded MT Bold" pitchFamily="34" charset="0"/>
              </a:rPr>
              <a:t>città</a:t>
            </a:r>
            <a:r>
              <a:rPr lang="en-GB" altLang="es-ES" sz="2800" dirty="0">
                <a:latin typeface="Arial Rounded MT Bold" pitchFamily="34" charset="0"/>
              </a:rPr>
              <a:t>, come le </a:t>
            </a:r>
            <a:r>
              <a:rPr lang="en-GB" altLang="es-ES" sz="2800" dirty="0" err="1">
                <a:latin typeface="Arial Rounded MT Bold" pitchFamily="34" charset="0"/>
              </a:rPr>
              <a:t>moderne</a:t>
            </a:r>
            <a:r>
              <a:rPr lang="en-GB" altLang="es-ES" sz="2800" dirty="0">
                <a:latin typeface="Arial Rounded MT Bold" pitchFamily="34" charset="0"/>
              </a:rPr>
              <a:t> </a:t>
            </a:r>
            <a:r>
              <a:rPr lang="en-GB" altLang="es-ES" sz="2800" dirty="0" err="1">
                <a:latin typeface="Arial Rounded MT Bold" pitchFamily="34" charset="0"/>
              </a:rPr>
              <a:t>autostrade</a:t>
            </a:r>
            <a:endParaRPr lang="en-GB" altLang="es-ES" sz="2800" dirty="0">
              <a:latin typeface="Arial Rounded MT Bold" pitchFamily="34" charset="0"/>
            </a:endParaRPr>
          </a:p>
          <a:p>
            <a:pPr>
              <a:spcAft>
                <a:spcPts val="1800"/>
              </a:spcAft>
              <a:buFont typeface="Raleway" pitchFamily="34" charset="0"/>
              <a:buAutoNum type="arabicPeriod"/>
            </a:pPr>
            <a:r>
              <a:rPr lang="en-GB" altLang="es-ES" sz="2800" b="1" dirty="0" err="1">
                <a:latin typeface="Arial Rounded MT Bold" pitchFamily="34" charset="0"/>
              </a:rPr>
              <a:t>Viae</a:t>
            </a:r>
            <a:r>
              <a:rPr lang="en-GB" altLang="es-ES" sz="2800" b="1" dirty="0">
                <a:latin typeface="Arial Rounded MT Bold" pitchFamily="34" charset="0"/>
              </a:rPr>
              <a:t> </a:t>
            </a:r>
            <a:r>
              <a:rPr lang="en-GB" altLang="es-ES" sz="2800" b="1" dirty="0" err="1">
                <a:latin typeface="Arial Rounded MT Bold" pitchFamily="34" charset="0"/>
              </a:rPr>
              <a:t>vicinales</a:t>
            </a:r>
            <a:r>
              <a:rPr lang="en-GB" altLang="es-ES" sz="2800" b="1" dirty="0">
                <a:latin typeface="Arial Rounded MT Bold" pitchFamily="34" charset="0"/>
              </a:rPr>
              <a:t>: </a:t>
            </a:r>
            <a:r>
              <a:rPr lang="en-GB" altLang="es-ES" sz="2800" dirty="0" err="1">
                <a:latin typeface="Arial Rounded MT Bold" pitchFamily="34" charset="0"/>
              </a:rPr>
              <a:t>strade</a:t>
            </a:r>
            <a:r>
              <a:rPr lang="en-GB" altLang="es-ES" sz="2800" dirty="0">
                <a:latin typeface="Arial Rounded MT Bold" pitchFamily="34" charset="0"/>
              </a:rPr>
              <a:t> </a:t>
            </a:r>
            <a:r>
              <a:rPr lang="en-GB" altLang="es-ES" sz="2800" dirty="0" err="1">
                <a:latin typeface="Arial Rounded MT Bold" pitchFamily="34" charset="0"/>
              </a:rPr>
              <a:t>locali</a:t>
            </a:r>
            <a:r>
              <a:rPr lang="en-GB" altLang="es-ES" sz="2800" dirty="0">
                <a:latin typeface="Arial Rounded MT Bold" pitchFamily="34" charset="0"/>
              </a:rPr>
              <a:t> </a:t>
            </a:r>
            <a:r>
              <a:rPr lang="en-GB" altLang="es-ES" sz="2800" dirty="0" err="1">
                <a:latin typeface="Arial Rounded MT Bold" pitchFamily="34" charset="0"/>
              </a:rPr>
              <a:t>che</a:t>
            </a:r>
            <a:r>
              <a:rPr lang="en-GB" altLang="es-ES" sz="2800" dirty="0">
                <a:latin typeface="Arial Rounded MT Bold" pitchFamily="34" charset="0"/>
              </a:rPr>
              <a:t> </a:t>
            </a:r>
            <a:r>
              <a:rPr lang="en-GB" altLang="es-ES" sz="2800" dirty="0" err="1">
                <a:latin typeface="Arial Rounded MT Bold" pitchFamily="34" charset="0"/>
              </a:rPr>
              <a:t>connettevano</a:t>
            </a:r>
            <a:r>
              <a:rPr lang="en-GB" altLang="es-ES" sz="2800" dirty="0">
                <a:latin typeface="Arial Rounded MT Bold" pitchFamily="34" charset="0"/>
              </a:rPr>
              <a:t> </a:t>
            </a:r>
            <a:r>
              <a:rPr lang="en-GB" altLang="es-ES" sz="2800" dirty="0" err="1">
                <a:latin typeface="Arial Rounded MT Bold" pitchFamily="34" charset="0"/>
              </a:rPr>
              <a:t>piccoli</a:t>
            </a:r>
            <a:r>
              <a:rPr lang="en-GB" altLang="es-ES" sz="2800" dirty="0">
                <a:latin typeface="Arial Rounded MT Bold" pitchFamily="34" charset="0"/>
              </a:rPr>
              <a:t> </a:t>
            </a:r>
            <a:r>
              <a:rPr lang="en-GB" altLang="es-ES" sz="2800" dirty="0" err="1">
                <a:latin typeface="Arial Rounded MT Bold" pitchFamily="34" charset="0"/>
              </a:rPr>
              <a:t>insediamenti</a:t>
            </a:r>
            <a:r>
              <a:rPr lang="en-GB" altLang="es-ES" sz="2800" dirty="0">
                <a:latin typeface="Arial Rounded MT Bold" pitchFamily="34" charset="0"/>
              </a:rPr>
              <a:t> o </a:t>
            </a:r>
            <a:r>
              <a:rPr lang="en-GB" altLang="es-ES" sz="2800" dirty="0" err="1">
                <a:latin typeface="Arial Rounded MT Bold" pitchFamily="34" charset="0"/>
              </a:rPr>
              <a:t>villaggi</a:t>
            </a:r>
            <a:r>
              <a:rPr lang="en-GB" altLang="es-ES" sz="2800" b="1" dirty="0">
                <a:latin typeface="Arial Rounded MT Bold" pitchFamily="34" charset="0"/>
              </a:rPr>
              <a:t> </a:t>
            </a:r>
            <a:r>
              <a:rPr lang="en-GB" altLang="es-ES" sz="2800" dirty="0">
                <a:latin typeface="Arial Rounded MT Bold" pitchFamily="34" charset="0"/>
              </a:rPr>
              <a:t>(“vici”)</a:t>
            </a:r>
          </a:p>
          <a:p>
            <a:pPr>
              <a:spcAft>
                <a:spcPts val="1800"/>
              </a:spcAft>
              <a:buFont typeface="Raleway" pitchFamily="34" charset="0"/>
              <a:buAutoNum type="arabicPeriod"/>
            </a:pPr>
            <a:r>
              <a:rPr lang="en-GB" altLang="es-ES" sz="2800" b="1" dirty="0" err="1">
                <a:latin typeface="Arial Rounded MT Bold" pitchFamily="34" charset="0"/>
              </a:rPr>
              <a:t>Viae</a:t>
            </a:r>
            <a:r>
              <a:rPr lang="en-GB" altLang="es-ES" sz="2800" b="1" dirty="0">
                <a:latin typeface="Arial Rounded MT Bold" pitchFamily="34" charset="0"/>
              </a:rPr>
              <a:t> </a:t>
            </a:r>
            <a:r>
              <a:rPr lang="en-GB" altLang="es-ES" sz="2800" b="1" dirty="0" err="1">
                <a:latin typeface="Arial Rounded MT Bold" pitchFamily="34" charset="0"/>
              </a:rPr>
              <a:t>privatae</a:t>
            </a:r>
            <a:r>
              <a:rPr lang="en-GB" altLang="es-ES" sz="2800" b="1" dirty="0">
                <a:latin typeface="Arial Rounded MT Bold" pitchFamily="34" charset="0"/>
              </a:rPr>
              <a:t>: </a:t>
            </a:r>
            <a:r>
              <a:rPr lang="en-GB" altLang="es-ES" sz="2800" b="1" dirty="0" err="1">
                <a:latin typeface="Arial Rounded MT Bold" pitchFamily="34" charset="0"/>
              </a:rPr>
              <a:t>strade</a:t>
            </a:r>
            <a:r>
              <a:rPr lang="en-GB" altLang="es-ES" sz="2800" b="1" dirty="0">
                <a:latin typeface="Arial Rounded MT Bold" pitchFamily="34" charset="0"/>
              </a:rPr>
              <a:t> </a:t>
            </a:r>
            <a:r>
              <a:rPr lang="en-GB" altLang="es-ES" sz="2800" dirty="0">
                <a:latin typeface="Arial Rounded MT Bold" pitchFamily="34" charset="0"/>
              </a:rPr>
              <a:t>private o di campagna</a:t>
            </a:r>
          </a:p>
        </p:txBody>
      </p:sp>
      <p:sp>
        <p:nvSpPr>
          <p:cNvPr id="8199" name="AutoShape 11" descr="Viae publicae, consulares, praetori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endParaRPr lang="el-GR" altLang="el-GR"/>
          </a:p>
        </p:txBody>
      </p:sp>
      <p:sp>
        <p:nvSpPr>
          <p:cNvPr id="8200" name="AutoShape 13" descr="Viae publicae, consulares, praetori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endParaRPr lang="el-GR" altLang="el-GR"/>
          </a:p>
        </p:txBody>
      </p:sp>
      <p:pic>
        <p:nvPicPr>
          <p:cNvPr id="12" name="11 - Εικόνα" descr="375px-PompeiiStreet.jpg"/>
          <p:cNvPicPr>
            <a:picLocks noChangeAspect="1"/>
          </p:cNvPicPr>
          <p:nvPr/>
        </p:nvPicPr>
        <p:blipFill>
          <a:blip r:embed="rId5" cstate="print"/>
          <a:stretch>
            <a:fillRect/>
          </a:stretch>
        </p:blipFill>
        <p:spPr>
          <a:xfrm>
            <a:off x="8085138" y="1874838"/>
            <a:ext cx="2987675" cy="4000500"/>
          </a:xfrm>
          <a:prstGeom prst="rect">
            <a:avLst/>
          </a:prstGeom>
          <a:ln>
            <a:noFill/>
          </a:ln>
          <a:effectLst>
            <a:outerShdw blurRad="190500" algn="tl" rotWithShape="0">
              <a:srgbClr val="000000">
                <a:alpha val="70000"/>
              </a:srgbClr>
            </a:outerShdw>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314177" y="690563"/>
            <a:ext cx="7171386" cy="646331"/>
          </a:xfrm>
          <a:prstGeom prst="rect">
            <a:avLst/>
          </a:prstGeom>
          <a:noFill/>
        </p:spPr>
        <p:txBody>
          <a:bodyPr wrap="none">
            <a:spAutoFit/>
          </a:bodyPr>
          <a:lstStyle/>
          <a:p>
            <a:pPr algn="r">
              <a:defRPr/>
            </a:pPr>
            <a:r>
              <a:rPr lang="en-GB" sz="3600" dirty="0" err="1">
                <a:latin typeface="Arial Rounded MT Bold" panose="020F0704030504030204" pitchFamily="34" charset="0"/>
              </a:rPr>
              <a:t>Costruzione</a:t>
            </a:r>
            <a:r>
              <a:rPr lang="en-GB" sz="3600" dirty="0">
                <a:latin typeface="Arial Rounded MT Bold" panose="020F0704030504030204" pitchFamily="34" charset="0"/>
              </a:rPr>
              <a:t> di </a:t>
            </a:r>
            <a:r>
              <a:rPr lang="en-GB" sz="3600" dirty="0" err="1">
                <a:latin typeface="Arial Rounded MT Bold" panose="020F0704030504030204" pitchFamily="34" charset="0"/>
              </a:rPr>
              <a:t>strade</a:t>
            </a:r>
            <a:r>
              <a:rPr lang="en-GB" sz="3600" dirty="0">
                <a:latin typeface="Arial Rounded MT Bold" panose="020F0704030504030204" pitchFamily="34" charset="0"/>
              </a:rPr>
              <a:t> </a:t>
            </a:r>
            <a:r>
              <a:rPr lang="en-GB" sz="3600" dirty="0" err="1">
                <a:latin typeface="Arial Rounded MT Bold" panose="020F0704030504030204" pitchFamily="34" charset="0"/>
              </a:rPr>
              <a:t>Romane</a:t>
            </a:r>
            <a:endParaRPr lang="en-US" sz="4000" b="1" dirty="0">
              <a:solidFill>
                <a:schemeClr val="tx2"/>
              </a:solidFill>
              <a:latin typeface="+mj-lt"/>
            </a:endParaRPr>
          </a:p>
        </p:txBody>
      </p:sp>
      <p:pic>
        <p:nvPicPr>
          <p:cNvPr id="9219"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ttangolo 1"/>
          <p:cNvSpPr>
            <a:spLocks noChangeArrowheads="1"/>
          </p:cNvSpPr>
          <p:nvPr/>
        </p:nvSpPr>
        <p:spPr bwMode="auto">
          <a:xfrm>
            <a:off x="568325" y="2198688"/>
            <a:ext cx="56991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buFont typeface="Arial" charset="0"/>
              <a:buChar char="•"/>
            </a:pPr>
            <a:r>
              <a:rPr lang="en-US" altLang="es-ES" sz="2800" dirty="0" err="1">
                <a:latin typeface="Arial Rounded MT Bold" pitchFamily="34" charset="0"/>
              </a:rPr>
              <a:t>Realizzate</a:t>
            </a:r>
            <a:r>
              <a:rPr lang="en-US" altLang="es-ES" sz="2800" dirty="0">
                <a:latin typeface="Arial Rounded MT Bold" pitchFamily="34" charset="0"/>
              </a:rPr>
              <a:t> in </a:t>
            </a:r>
            <a:r>
              <a:rPr lang="it-IT" sz="2800" dirty="0">
                <a:latin typeface="Arial Rounded MT Bold" panose="020F0704030504030204" pitchFamily="34" charset="0"/>
              </a:rPr>
              <a:t>strati per resistere ad inondazioni e rischi ambientali</a:t>
            </a:r>
            <a:br>
              <a:rPr lang="en-US" altLang="es-ES" sz="2800" dirty="0">
                <a:latin typeface="Arial Rounded MT Bold" pitchFamily="34" charset="0"/>
              </a:rPr>
            </a:br>
            <a:endParaRPr lang="en-US" altLang="es-ES" sz="2800" b="1" dirty="0">
              <a:latin typeface="Arial Rounded MT Bold" pitchFamily="34" charset="0"/>
            </a:endParaRPr>
          </a:p>
        </p:txBody>
      </p:sp>
      <p:pic>
        <p:nvPicPr>
          <p:cNvPr id="10" name="9 - Εικόνα" descr="8187845_orig.jpg"/>
          <p:cNvPicPr>
            <a:picLocks noChangeAspect="1"/>
          </p:cNvPicPr>
          <p:nvPr/>
        </p:nvPicPr>
        <p:blipFill>
          <a:blip r:embed="rId5" cstate="print"/>
          <a:srcRect l="2265" t="2162" r="1294" b="3467"/>
          <a:stretch>
            <a:fillRect/>
          </a:stretch>
        </p:blipFill>
        <p:spPr>
          <a:xfrm>
            <a:off x="6791325" y="1438275"/>
            <a:ext cx="3535363" cy="4840288"/>
          </a:xfrm>
          <a:prstGeom prst="rect">
            <a:avLst/>
          </a:prstGeom>
          <a:ln>
            <a:noFill/>
          </a:ln>
          <a:effectLst>
            <a:outerShdw blurRad="190500" algn="tl" rotWithShape="0">
              <a:srgbClr val="000000">
                <a:alpha val="70000"/>
              </a:srgbClr>
            </a:outerShdw>
          </a:effectLst>
        </p:spPr>
      </p:pic>
      <p:sp>
        <p:nvSpPr>
          <p:cNvPr id="9224" name="10 - Ορθογώνιο"/>
          <p:cNvSpPr>
            <a:spLocks noChangeArrowheads="1"/>
          </p:cNvSpPr>
          <p:nvPr/>
        </p:nvSpPr>
        <p:spPr bwMode="auto">
          <a:xfrm>
            <a:off x="571500" y="3752960"/>
            <a:ext cx="5248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buFont typeface="Arial" charset="0"/>
              <a:buChar char="•"/>
            </a:pPr>
            <a:r>
              <a:rPr lang="it-IT" altLang="es-ES" sz="2800" dirty="0">
                <a:latin typeface="Arial Rounded MT Bold" pitchFamily="34" charset="0"/>
              </a:rPr>
              <a:t>Strade larghe da 1 a 7 metri</a:t>
            </a:r>
            <a:endParaRPr lang="el-GR" altLang="es-ES" sz="2800" dirty="0">
              <a:latin typeface="Arial Rounded MT Bold" pitchFamily="34" charset="0"/>
            </a:endParaRPr>
          </a:p>
        </p:txBody>
      </p:sp>
      <p:sp>
        <p:nvSpPr>
          <p:cNvPr id="9225" name="11 - Ορθογώνιο"/>
          <p:cNvSpPr>
            <a:spLocks noChangeArrowheads="1"/>
          </p:cNvSpPr>
          <p:nvPr/>
        </p:nvSpPr>
        <p:spPr bwMode="auto">
          <a:xfrm>
            <a:off x="571500" y="4506063"/>
            <a:ext cx="54276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buFont typeface="Arial" charset="0"/>
              <a:buChar char="•"/>
            </a:pPr>
            <a:r>
              <a:rPr lang="it-IT" altLang="es-ES" sz="2800" dirty="0">
                <a:latin typeface="Arial Rounded MT Bold" pitchFamily="34" charset="0"/>
              </a:rPr>
              <a:t>Sono state costruite nella maniera più rettilinea possibile!</a:t>
            </a:r>
            <a:endParaRPr lang="el-GR" altLang="es-ES" sz="2800" dirty="0">
              <a:latin typeface="Arial Rounded MT Bold"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935769" y="635000"/>
            <a:ext cx="5583131" cy="646331"/>
          </a:xfrm>
          <a:prstGeom prst="rect">
            <a:avLst/>
          </a:prstGeom>
          <a:noFill/>
        </p:spPr>
        <p:txBody>
          <a:bodyPr wrap="none">
            <a:spAutoFit/>
          </a:bodyPr>
          <a:lstStyle/>
          <a:p>
            <a:pPr algn="r">
              <a:defRPr/>
            </a:pPr>
            <a:r>
              <a:rPr lang="en-GB" sz="3600" dirty="0" err="1">
                <a:latin typeface="Arial Rounded MT Bold" panose="020F0704030504030204" pitchFamily="34" charset="0"/>
              </a:rPr>
              <a:t>Rotte</a:t>
            </a:r>
            <a:r>
              <a:rPr lang="en-GB" sz="3600" dirty="0">
                <a:latin typeface="Arial Rounded MT Bold" panose="020F0704030504030204" pitchFamily="34" charset="0"/>
              </a:rPr>
              <a:t> </a:t>
            </a:r>
            <a:r>
              <a:rPr lang="en-GB" sz="3600" dirty="0" err="1">
                <a:latin typeface="Arial Rounded MT Bold" panose="020F0704030504030204" pitchFamily="34" charset="0"/>
              </a:rPr>
              <a:t>Romane</a:t>
            </a:r>
            <a:r>
              <a:rPr lang="en-GB" sz="3600" dirty="0">
                <a:latin typeface="Arial Rounded MT Bold" panose="020F0704030504030204" pitchFamily="34" charset="0"/>
              </a:rPr>
              <a:t> in Europa</a:t>
            </a:r>
            <a:endParaRPr lang="en-US" sz="4000" b="1" dirty="0">
              <a:solidFill>
                <a:schemeClr val="tx2"/>
              </a:solidFill>
              <a:latin typeface="+mj-lt"/>
            </a:endParaRPr>
          </a:p>
        </p:txBody>
      </p:sp>
      <p:pic>
        <p:nvPicPr>
          <p:cNvPr id="10243"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6 - Εικόνα" descr="Ancient-rome-map-of-delightfully-different-neighborhoods.-8.jpg"/>
          <p:cNvPicPr>
            <a:picLocks noChangeAspect="1"/>
          </p:cNvPicPr>
          <p:nvPr/>
        </p:nvPicPr>
        <p:blipFill>
          <a:blip r:embed="rId5" cstate="print"/>
          <a:stretch>
            <a:fillRect/>
          </a:stretch>
        </p:blipFill>
        <p:spPr>
          <a:xfrm>
            <a:off x="2887663" y="1649413"/>
            <a:ext cx="6669087" cy="4662487"/>
          </a:xfrm>
          <a:prstGeom prst="rect">
            <a:avLst/>
          </a:prstGeom>
          <a:ln>
            <a:noFill/>
          </a:ln>
          <a:effectLst>
            <a:outerShdw blurRad="190500" algn="tl" rotWithShape="0">
              <a:srgbClr val="000000">
                <a:alpha val="70000"/>
              </a:srgbClr>
            </a:outerShdw>
          </a:effectLst>
        </p:spPr>
      </p:pic>
      <p:sp>
        <p:nvSpPr>
          <p:cNvPr id="10" name="9 - Σύννεφο"/>
          <p:cNvSpPr/>
          <p:nvPr/>
        </p:nvSpPr>
        <p:spPr>
          <a:xfrm>
            <a:off x="9188450" y="1438275"/>
            <a:ext cx="3003550" cy="2119313"/>
          </a:xfrm>
          <a:prstGeom prst="cloud">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s-ES" sz="2000" b="1" dirty="0">
                <a:solidFill>
                  <a:srgbClr val="C00000"/>
                </a:solidFill>
                <a:latin typeface="Arial Rounded MT Bold" pitchFamily="34" charset="0"/>
              </a:rPr>
              <a:t>Via </a:t>
            </a:r>
            <a:r>
              <a:rPr lang="en-US" altLang="es-ES" sz="2000" b="1" dirty="0" err="1">
                <a:solidFill>
                  <a:srgbClr val="C00000"/>
                </a:solidFill>
                <a:latin typeface="Arial Rounded MT Bold" pitchFamily="34" charset="0"/>
              </a:rPr>
              <a:t>Appia</a:t>
            </a:r>
            <a:r>
              <a:rPr lang="en-US" altLang="es-ES" sz="2000" b="1" dirty="0">
                <a:solidFill>
                  <a:srgbClr val="C00000"/>
                </a:solidFill>
                <a:latin typeface="Arial Rounded MT Bold" pitchFamily="34" charset="0"/>
              </a:rPr>
              <a:t> : </a:t>
            </a:r>
          </a:p>
          <a:p>
            <a:pPr algn="ctr">
              <a:defRPr/>
            </a:pPr>
            <a:r>
              <a:rPr lang="en-US" altLang="es-ES" sz="2000" dirty="0">
                <a:solidFill>
                  <a:schemeClr val="tx1"/>
                </a:solidFill>
                <a:latin typeface="Arial Rounded MT Bold" pitchFamily="34" charset="0"/>
              </a:rPr>
              <a:t>È la prima e </a:t>
            </a:r>
            <a:r>
              <a:rPr lang="en-US" altLang="es-ES" sz="2000" dirty="0" err="1">
                <a:solidFill>
                  <a:schemeClr val="tx1"/>
                </a:solidFill>
                <a:latin typeface="Arial Rounded MT Bold" pitchFamily="34" charset="0"/>
              </a:rPr>
              <a:t>più</a:t>
            </a:r>
            <a:r>
              <a:rPr lang="en-US" altLang="es-ES" sz="2000" dirty="0">
                <a:solidFill>
                  <a:schemeClr val="tx1"/>
                </a:solidFill>
                <a:latin typeface="Arial Rounded MT Bold" pitchFamily="34" charset="0"/>
              </a:rPr>
              <a:t> </a:t>
            </a:r>
            <a:r>
              <a:rPr lang="en-US" altLang="es-ES" sz="2000" dirty="0" err="1">
                <a:solidFill>
                  <a:schemeClr val="tx1"/>
                </a:solidFill>
                <a:latin typeface="Arial Rounded MT Bold" pitchFamily="34" charset="0"/>
              </a:rPr>
              <a:t>famosa</a:t>
            </a:r>
            <a:r>
              <a:rPr lang="en-US" altLang="es-ES" sz="2000" dirty="0">
                <a:solidFill>
                  <a:schemeClr val="tx1"/>
                </a:solidFill>
                <a:latin typeface="Arial Rounded MT Bold" pitchFamily="34" charset="0"/>
              </a:rPr>
              <a:t> </a:t>
            </a:r>
            <a:r>
              <a:rPr lang="en-US" altLang="es-ES" sz="2000" dirty="0" err="1">
                <a:solidFill>
                  <a:schemeClr val="tx1"/>
                </a:solidFill>
                <a:latin typeface="Arial Rounded MT Bold" pitchFamily="34" charset="0"/>
              </a:rPr>
              <a:t>grande</a:t>
            </a:r>
            <a:r>
              <a:rPr lang="en-US" altLang="es-ES" sz="2000" dirty="0">
                <a:solidFill>
                  <a:schemeClr val="tx1"/>
                </a:solidFill>
                <a:latin typeface="Arial Rounded MT Bold" pitchFamily="34" charset="0"/>
              </a:rPr>
              <a:t> </a:t>
            </a:r>
            <a:r>
              <a:rPr lang="en-US" altLang="es-ES" sz="2000" dirty="0" err="1">
                <a:solidFill>
                  <a:schemeClr val="tx1"/>
                </a:solidFill>
                <a:latin typeface="Arial Rounded MT Bold" pitchFamily="34" charset="0"/>
              </a:rPr>
              <a:t>strada</a:t>
            </a:r>
            <a:r>
              <a:rPr lang="en-US" altLang="es-ES" sz="2000" dirty="0">
                <a:solidFill>
                  <a:schemeClr val="tx1"/>
                </a:solidFill>
                <a:latin typeface="Arial Rounded MT Bold" pitchFamily="34" charset="0"/>
              </a:rPr>
              <a:t> </a:t>
            </a:r>
            <a:r>
              <a:rPr lang="en-US" altLang="es-ES" sz="2000" dirty="0" err="1">
                <a:solidFill>
                  <a:schemeClr val="tx1"/>
                </a:solidFill>
                <a:latin typeface="Arial Rounded MT Bold" pitchFamily="34" charset="0"/>
              </a:rPr>
              <a:t>Romana</a:t>
            </a:r>
            <a:r>
              <a:rPr lang="en-US" altLang="es-ES" sz="2000" dirty="0">
                <a:solidFill>
                  <a:schemeClr val="tx1"/>
                </a:solidFill>
                <a:latin typeface="Arial Rounded MT Bold" pitchFamily="34" charset="0"/>
              </a:rPr>
              <a:t>!</a:t>
            </a:r>
            <a:endParaRPr lang="el-GR" altLang="es-ES" sz="1600" dirty="0">
              <a:solidFill>
                <a:schemeClr val="tx1"/>
              </a:solidFill>
              <a:latin typeface="Arial Rounded MT Bold" pitchFamily="34" charset="0"/>
            </a:endParaRPr>
          </a:p>
        </p:txBody>
      </p:sp>
      <p:sp>
        <p:nvSpPr>
          <p:cNvPr id="12" name="11 - Διάγραμμα ροής: Παραπομπή σε άλλη σελίδα"/>
          <p:cNvSpPr/>
          <p:nvPr/>
        </p:nvSpPr>
        <p:spPr>
          <a:xfrm>
            <a:off x="211138" y="2241550"/>
            <a:ext cx="2387600" cy="3690938"/>
          </a:xfrm>
          <a:prstGeom prst="flowChartOffpageConnector">
            <a:avLst/>
          </a:prstGeom>
          <a:ln>
            <a:solidFill>
              <a:srgbClr val="0070C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ltLang="es-ES" sz="2400" dirty="0">
                <a:solidFill>
                  <a:schemeClr val="tx1"/>
                </a:solidFill>
                <a:latin typeface="Arial Rounded MT Bold" pitchFamily="34" charset="0"/>
              </a:rPr>
              <a:t>La rete </a:t>
            </a:r>
            <a:r>
              <a:rPr lang="en-US" altLang="es-ES" sz="2400" dirty="0" err="1">
                <a:solidFill>
                  <a:schemeClr val="tx1"/>
                </a:solidFill>
                <a:latin typeface="Arial Rounded MT Bold" pitchFamily="34" charset="0"/>
              </a:rPr>
              <a:t>si</a:t>
            </a:r>
            <a:r>
              <a:rPr lang="en-US" altLang="es-ES" sz="2400" dirty="0">
                <a:solidFill>
                  <a:schemeClr val="tx1"/>
                </a:solidFill>
                <a:latin typeface="Arial Rounded MT Bold" pitchFamily="34" charset="0"/>
              </a:rPr>
              <a:t> è </a:t>
            </a:r>
            <a:r>
              <a:rPr lang="en-US" altLang="es-ES" sz="2400" dirty="0" err="1">
                <a:solidFill>
                  <a:schemeClr val="tx1"/>
                </a:solidFill>
                <a:latin typeface="Arial Rounded MT Bold" pitchFamily="34" charset="0"/>
              </a:rPr>
              <a:t>diffusa</a:t>
            </a:r>
            <a:r>
              <a:rPr lang="en-US" altLang="es-ES" sz="2400" dirty="0">
                <a:solidFill>
                  <a:schemeClr val="tx1"/>
                </a:solidFill>
                <a:latin typeface="Arial Rounded MT Bold" pitchFamily="34" charset="0"/>
              </a:rPr>
              <a:t> in </a:t>
            </a:r>
            <a:r>
              <a:rPr lang="en-US" altLang="es-ES" sz="2400" dirty="0" err="1">
                <a:solidFill>
                  <a:schemeClr val="tx1"/>
                </a:solidFill>
                <a:latin typeface="Arial Rounded MT Bold" pitchFamily="34" charset="0"/>
              </a:rPr>
              <a:t>tutto</a:t>
            </a:r>
            <a:r>
              <a:rPr lang="en-US" altLang="es-ES" sz="2400" dirty="0">
                <a:solidFill>
                  <a:schemeClr val="tx1"/>
                </a:solidFill>
                <a:latin typeface="Arial Rounded MT Bold" pitchFamily="34" charset="0"/>
              </a:rPr>
              <a:t> </a:t>
            </a:r>
            <a:r>
              <a:rPr lang="en-US" altLang="es-ES" sz="2400" dirty="0" err="1">
                <a:solidFill>
                  <a:schemeClr val="tx1"/>
                </a:solidFill>
                <a:latin typeface="Arial Rounded MT Bold" pitchFamily="34" charset="0"/>
              </a:rPr>
              <a:t>l’Impero</a:t>
            </a:r>
            <a:r>
              <a:rPr lang="en-US" altLang="es-ES" sz="2400" dirty="0">
                <a:solidFill>
                  <a:schemeClr val="tx1"/>
                </a:solidFill>
                <a:latin typeface="Arial Rounded MT Bold" pitchFamily="34" charset="0"/>
              </a:rPr>
              <a:t>...</a:t>
            </a:r>
          </a:p>
          <a:p>
            <a:pPr algn="ctr">
              <a:defRPr/>
            </a:pPr>
            <a:r>
              <a:rPr lang="en-US" altLang="es-ES" sz="2400" dirty="0" err="1">
                <a:solidFill>
                  <a:schemeClr val="tx1"/>
                </a:solidFill>
                <a:latin typeface="Arial Rounded MT Bold" pitchFamily="34" charset="0"/>
              </a:rPr>
              <a:t>Dalla</a:t>
            </a:r>
            <a:r>
              <a:rPr lang="en-US" altLang="es-ES" sz="2400" dirty="0">
                <a:solidFill>
                  <a:schemeClr val="tx1"/>
                </a:solidFill>
                <a:latin typeface="Arial Rounded MT Bold" pitchFamily="34" charset="0"/>
              </a:rPr>
              <a:t> Gran </a:t>
            </a:r>
            <a:r>
              <a:rPr lang="en-US" altLang="es-ES" sz="2400" dirty="0" err="1">
                <a:solidFill>
                  <a:schemeClr val="tx1"/>
                </a:solidFill>
                <a:latin typeface="Arial Rounded MT Bold" pitchFamily="34" charset="0"/>
              </a:rPr>
              <a:t>Bretagna</a:t>
            </a:r>
            <a:r>
              <a:rPr lang="en-US" altLang="es-ES" sz="2400" dirty="0">
                <a:solidFill>
                  <a:schemeClr val="tx1"/>
                </a:solidFill>
                <a:latin typeface="Arial Rounded MT Bold" pitchFamily="34" charset="0"/>
              </a:rPr>
              <a:t> </a:t>
            </a:r>
            <a:r>
              <a:rPr lang="en-US" altLang="es-ES" sz="2400" dirty="0" err="1">
                <a:solidFill>
                  <a:schemeClr val="tx1"/>
                </a:solidFill>
                <a:latin typeface="Arial Rounded MT Bold" pitchFamily="34" charset="0"/>
              </a:rPr>
              <a:t>alla</a:t>
            </a:r>
            <a:r>
              <a:rPr lang="en-US" altLang="es-ES" sz="2400" dirty="0">
                <a:solidFill>
                  <a:schemeClr val="tx1"/>
                </a:solidFill>
                <a:latin typeface="Arial Rounded MT Bold" pitchFamily="34" charset="0"/>
              </a:rPr>
              <a:t> </a:t>
            </a:r>
            <a:r>
              <a:rPr lang="en-US" altLang="es-ES" sz="2400" dirty="0" err="1">
                <a:solidFill>
                  <a:schemeClr val="tx1"/>
                </a:solidFill>
                <a:latin typeface="Arial Rounded MT Bold" pitchFamily="34" charset="0"/>
              </a:rPr>
              <a:t>Siria</a:t>
            </a:r>
            <a:r>
              <a:rPr lang="en-US" altLang="es-ES" sz="2400" dirty="0">
                <a:solidFill>
                  <a:schemeClr val="tx1"/>
                </a:solidFill>
                <a:latin typeface="Arial Rounded MT Bold" pitchFamily="34" charset="0"/>
              </a:rPr>
              <a:t>!</a:t>
            </a:r>
            <a:endParaRPr lang="el-GR" sz="24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7"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 Ορθογώνιο"/>
          <p:cNvSpPr/>
          <p:nvPr/>
        </p:nvSpPr>
        <p:spPr>
          <a:xfrm>
            <a:off x="182563" y="3548063"/>
            <a:ext cx="6129337" cy="707886"/>
          </a:xfrm>
          <a:prstGeom prst="rect">
            <a:avLst/>
          </a:prstGeom>
          <a:ln>
            <a:solidFill>
              <a:srgbClr val="0070C0"/>
            </a:solidFill>
          </a:ln>
        </p:spPr>
        <p:style>
          <a:lnRef idx="0">
            <a:schemeClr val="accent5"/>
          </a:lnRef>
          <a:fillRef idx="3">
            <a:schemeClr val="accent5"/>
          </a:fillRef>
          <a:effectRef idx="3">
            <a:schemeClr val="accent5"/>
          </a:effectRef>
          <a:fontRef idx="minor">
            <a:schemeClr val="lt1"/>
          </a:fontRef>
        </p:style>
        <p:txBody>
          <a:bodyPr>
            <a:spAutoFit/>
          </a:bodyPr>
          <a:lstStyle/>
          <a:p>
            <a:pPr lvl="0">
              <a:defRPr/>
            </a:pPr>
            <a:r>
              <a:rPr lang="en-US" altLang="es-ES" sz="2000" dirty="0" err="1">
                <a:solidFill>
                  <a:srgbClr val="FFFFFF"/>
                </a:solidFill>
                <a:latin typeface="Arial Rounded MT Bold" pitchFamily="34" charset="0"/>
              </a:rPr>
              <a:t>Importante</a:t>
            </a:r>
            <a:r>
              <a:rPr lang="en-US" altLang="es-ES" sz="2000" dirty="0">
                <a:solidFill>
                  <a:srgbClr val="FFFFFF"/>
                </a:solidFill>
                <a:latin typeface="Arial Rounded MT Bold" pitchFamily="34" charset="0"/>
              </a:rPr>
              <a:t> </a:t>
            </a:r>
            <a:r>
              <a:rPr lang="en-US" altLang="es-ES" sz="2000" dirty="0" err="1">
                <a:solidFill>
                  <a:srgbClr val="FFFFFF"/>
                </a:solidFill>
                <a:latin typeface="Arial Rounded MT Bold" pitchFamily="34" charset="0"/>
              </a:rPr>
              <a:t>percorso</a:t>
            </a:r>
            <a:r>
              <a:rPr lang="en-US" altLang="es-ES" sz="2000" dirty="0">
                <a:solidFill>
                  <a:srgbClr val="FFFFFF"/>
                </a:solidFill>
                <a:latin typeface="Arial Rounded MT Bold" pitchFamily="34" charset="0"/>
              </a:rPr>
              <a:t> </a:t>
            </a:r>
            <a:r>
              <a:rPr lang="en-US" altLang="es-ES" sz="2000" dirty="0" err="1">
                <a:solidFill>
                  <a:srgbClr val="FFFFFF"/>
                </a:solidFill>
                <a:latin typeface="Arial Rounded MT Bold" pitchFamily="34" charset="0"/>
              </a:rPr>
              <a:t>medievale</a:t>
            </a:r>
            <a:r>
              <a:rPr lang="en-US" altLang="es-ES" sz="2000" dirty="0">
                <a:solidFill>
                  <a:srgbClr val="FFFFFF"/>
                </a:solidFill>
                <a:latin typeface="Arial Rounded MT Bold" pitchFamily="34" charset="0"/>
              </a:rPr>
              <a:t> </a:t>
            </a:r>
            <a:r>
              <a:rPr lang="en-US" altLang="es-ES" sz="2000" dirty="0" err="1">
                <a:solidFill>
                  <a:srgbClr val="FFFFFF"/>
                </a:solidFill>
                <a:latin typeface="Arial Rounded MT Bold" pitchFamily="34" charset="0"/>
              </a:rPr>
              <a:t>lungo</a:t>
            </a:r>
            <a:r>
              <a:rPr lang="en-US" altLang="es-ES" sz="2000" dirty="0">
                <a:solidFill>
                  <a:srgbClr val="FFFFFF"/>
                </a:solidFill>
                <a:latin typeface="Arial Rounded MT Bold" pitchFamily="34" charset="0"/>
              </a:rPr>
              <a:t> </a:t>
            </a:r>
            <a:br>
              <a:rPr lang="en-US" altLang="es-ES" sz="2000" dirty="0">
                <a:solidFill>
                  <a:srgbClr val="FFFFFF"/>
                </a:solidFill>
                <a:latin typeface="Arial Rounded MT Bold" pitchFamily="34" charset="0"/>
              </a:rPr>
            </a:br>
            <a:r>
              <a:rPr lang="en-US" altLang="es-ES" sz="2000" dirty="0">
                <a:solidFill>
                  <a:srgbClr val="FFFFFF"/>
                </a:solidFill>
                <a:latin typeface="Arial Rounded MT Bold" pitchFamily="34" charset="0"/>
              </a:rPr>
              <a:t>2000Km da Canterbury (</a:t>
            </a:r>
            <a:r>
              <a:rPr lang="en-US" altLang="es-ES" sz="2000" dirty="0" err="1">
                <a:solidFill>
                  <a:srgbClr val="FFFFFF"/>
                </a:solidFill>
                <a:latin typeface="Arial Rounded MT Bold" pitchFamily="34" charset="0"/>
              </a:rPr>
              <a:t>Inghilterra</a:t>
            </a:r>
            <a:r>
              <a:rPr lang="en-US" altLang="es-ES" sz="2000" dirty="0">
                <a:solidFill>
                  <a:srgbClr val="FFFFFF"/>
                </a:solidFill>
                <a:latin typeface="Arial Rounded MT Bold" pitchFamily="34" charset="0"/>
              </a:rPr>
              <a:t>) a Roma.</a:t>
            </a:r>
          </a:p>
        </p:txBody>
      </p:sp>
      <p:grpSp>
        <p:nvGrpSpPr>
          <p:cNvPr id="11271" name="11 - Ομάδα"/>
          <p:cNvGrpSpPr>
            <a:grpSpLocks/>
          </p:cNvGrpSpPr>
          <p:nvPr/>
        </p:nvGrpSpPr>
        <p:grpSpPr bwMode="auto">
          <a:xfrm>
            <a:off x="2913063" y="1438275"/>
            <a:ext cx="8829675" cy="4833938"/>
            <a:chOff x="2913910" y="1438507"/>
            <a:chExt cx="8828324" cy="4832934"/>
          </a:xfrm>
        </p:grpSpPr>
        <p:pic>
          <p:nvPicPr>
            <p:cNvPr id="11275" name="9 - Εικόνα" descr="pilgrim-map-full-pics-with-logo-page-001.jpg"/>
            <p:cNvPicPr>
              <a:picLocks noChangeAspect="1"/>
            </p:cNvPicPr>
            <p:nvPr/>
          </p:nvPicPr>
          <p:blipFill>
            <a:blip r:embed="rId5" cstate="print">
              <a:extLst>
                <a:ext uri="{28A0092B-C50C-407E-A947-70E740481C1C}">
                  <a14:useLocalDpi xmlns:a14="http://schemas.microsoft.com/office/drawing/2010/main" val="0"/>
                </a:ext>
              </a:extLst>
            </a:blip>
            <a:srcRect l="3516" t="2417" r="3091" b="2652"/>
            <a:stretch>
              <a:fillRect/>
            </a:stretch>
          </p:blipFill>
          <p:spPr bwMode="auto">
            <a:xfrm>
              <a:off x="7002965" y="1438507"/>
              <a:ext cx="4739269" cy="481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10 - Ορθογώνιο"/>
            <p:cNvSpPr>
              <a:spLocks noChangeArrowheads="1"/>
            </p:cNvSpPr>
            <p:nvPr/>
          </p:nvSpPr>
          <p:spPr bwMode="auto">
            <a:xfrm>
              <a:off x="2913910" y="6009831"/>
              <a:ext cx="40879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l-GR" sz="1100" i="1">
                  <a:solidFill>
                    <a:srgbClr val="C00000"/>
                  </a:solidFill>
                </a:rPr>
                <a:t>image source: </a:t>
              </a:r>
              <a:r>
                <a:rPr lang="en-GB" altLang="el-GR" sz="1100" i="1">
                  <a:solidFill>
                    <a:srgbClr val="0070C0"/>
                  </a:solidFill>
                </a:rPr>
                <a:t>https://pilgrimstorome.org.uk/the-via-francigena/</a:t>
              </a:r>
              <a:endParaRPr lang="el-GR" altLang="el-GR" sz="1100" i="1">
                <a:solidFill>
                  <a:srgbClr val="0070C0"/>
                </a:solidFill>
              </a:endParaRPr>
            </a:p>
          </p:txBody>
        </p:sp>
      </p:grpSp>
      <p:sp>
        <p:nvSpPr>
          <p:cNvPr id="13" name="12 - Ορθογώνιο"/>
          <p:cNvSpPr/>
          <p:nvPr/>
        </p:nvSpPr>
        <p:spPr>
          <a:xfrm>
            <a:off x="439738" y="4387850"/>
            <a:ext cx="5905500" cy="708025"/>
          </a:xfrm>
          <a:prstGeom prst="rect">
            <a:avLst/>
          </a:prstGeom>
          <a:solidFill>
            <a:srgbClr val="2AAAB0"/>
          </a:solidFill>
          <a:ln>
            <a:solidFill>
              <a:srgbClr val="0070C0"/>
            </a:solidFill>
          </a:ln>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altLang="es-ES" sz="2000" dirty="0" err="1">
                <a:latin typeface="Arial Rounded MT Bold" pitchFamily="34" charset="0"/>
              </a:rPr>
              <a:t>Passa</a:t>
            </a:r>
            <a:r>
              <a:rPr lang="en-US" altLang="es-ES" sz="2000" dirty="0">
                <a:latin typeface="Arial Rounded MT Bold" pitchFamily="34" charset="0"/>
              </a:rPr>
              <a:t> </a:t>
            </a:r>
            <a:r>
              <a:rPr lang="en-US" altLang="es-ES" sz="2000" dirty="0" err="1">
                <a:latin typeface="Arial Rounded MT Bold" pitchFamily="34" charset="0"/>
              </a:rPr>
              <a:t>attraverso</a:t>
            </a:r>
            <a:r>
              <a:rPr lang="en-US" altLang="es-ES" sz="2000" dirty="0">
                <a:latin typeface="Arial Rounded MT Bold" pitchFamily="34" charset="0"/>
              </a:rPr>
              <a:t> </a:t>
            </a:r>
            <a:r>
              <a:rPr lang="en-US" altLang="es-ES" sz="2000" dirty="0" err="1">
                <a:latin typeface="Arial Rounded MT Bold" pitchFamily="34" charset="0"/>
              </a:rPr>
              <a:t>l’Inghilterra</a:t>
            </a:r>
            <a:r>
              <a:rPr lang="en-US" altLang="es-ES" sz="2000" dirty="0">
                <a:latin typeface="Arial Rounded MT Bold" pitchFamily="34" charset="0"/>
              </a:rPr>
              <a:t>,  la </a:t>
            </a:r>
            <a:r>
              <a:rPr lang="en-US" altLang="es-ES" sz="2000" dirty="0" err="1">
                <a:latin typeface="Arial Rounded MT Bold" pitchFamily="34" charset="0"/>
              </a:rPr>
              <a:t>Francia</a:t>
            </a:r>
            <a:r>
              <a:rPr lang="en-US" altLang="es-ES" sz="2000" dirty="0">
                <a:latin typeface="Arial Rounded MT Bold" pitchFamily="34" charset="0"/>
              </a:rPr>
              <a:t>, la </a:t>
            </a:r>
            <a:r>
              <a:rPr lang="en-US" altLang="es-ES" sz="2000" dirty="0" err="1">
                <a:latin typeface="Arial Rounded MT Bold" pitchFamily="34" charset="0"/>
              </a:rPr>
              <a:t>Svizzera</a:t>
            </a:r>
            <a:r>
              <a:rPr lang="en-US" altLang="es-ES" sz="2000" dirty="0">
                <a:latin typeface="Arial Rounded MT Bold" pitchFamily="34" charset="0"/>
              </a:rPr>
              <a:t> e </a:t>
            </a:r>
            <a:r>
              <a:rPr lang="en-US" altLang="es-ES" sz="2000" dirty="0" err="1">
                <a:latin typeface="Arial Rounded MT Bold" pitchFamily="34" charset="0"/>
              </a:rPr>
              <a:t>l’Italia</a:t>
            </a:r>
            <a:r>
              <a:rPr lang="en-US" altLang="es-ES" sz="2000" dirty="0">
                <a:latin typeface="Arial Rounded MT Bold" pitchFamily="34" charset="0"/>
              </a:rPr>
              <a:t>.</a:t>
            </a:r>
            <a:endParaRPr lang="el-GR" altLang="es-ES" sz="2000" dirty="0">
              <a:latin typeface="Arial Rounded MT Bold" pitchFamily="34" charset="0"/>
            </a:endParaRPr>
          </a:p>
        </p:txBody>
      </p:sp>
      <p:sp>
        <p:nvSpPr>
          <p:cNvPr id="14" name="13 - Σύννεφο"/>
          <p:cNvSpPr/>
          <p:nvPr/>
        </p:nvSpPr>
        <p:spPr>
          <a:xfrm>
            <a:off x="2619375" y="1627188"/>
            <a:ext cx="4249738" cy="1851025"/>
          </a:xfrm>
          <a:prstGeom prst="cloud">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ltLang="es-ES" sz="2400" dirty="0">
                <a:solidFill>
                  <a:schemeClr val="tx1"/>
                </a:solidFill>
                <a:latin typeface="Arial Rounded MT Bold" pitchFamily="34" charset="0"/>
              </a:rPr>
              <a:t>“La strada che viene dalla Francia”</a:t>
            </a:r>
            <a:endParaRPr lang="el-GR" altLang="es-ES" sz="2400" dirty="0">
              <a:solidFill>
                <a:schemeClr val="tx1"/>
              </a:solidFill>
              <a:latin typeface="Arial Rounded MT Bold" pitchFamily="34" charset="0"/>
            </a:endParaRPr>
          </a:p>
        </p:txBody>
      </p:sp>
      <p:sp>
        <p:nvSpPr>
          <p:cNvPr id="11274" name="11 - Ορθογώνιο"/>
          <p:cNvSpPr>
            <a:spLocks noChangeArrowheads="1"/>
          </p:cNvSpPr>
          <p:nvPr/>
        </p:nvSpPr>
        <p:spPr bwMode="auto">
          <a:xfrm>
            <a:off x="884238" y="5197475"/>
            <a:ext cx="5472112" cy="707886"/>
          </a:xfrm>
          <a:prstGeom prst="rect">
            <a:avLst/>
          </a:prstGeom>
          <a:solidFill>
            <a:srgbClr val="DA9100"/>
          </a:solidFill>
          <a:ln w="9525">
            <a:solidFill>
              <a:srgbClr val="0070C0"/>
            </a:solidFill>
            <a:miter lim="800000"/>
            <a:headEnd/>
            <a:tailEnd/>
          </a:ln>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US" altLang="es-ES" sz="2000" dirty="0">
                <a:solidFill>
                  <a:srgbClr val="FFFFFF"/>
                </a:solidFill>
                <a:latin typeface="Arial Rounded MT Bold" pitchFamily="34" charset="0"/>
              </a:rPr>
              <a:t>I </a:t>
            </a:r>
            <a:r>
              <a:rPr lang="en-US" altLang="es-ES" sz="2000" dirty="0" err="1">
                <a:solidFill>
                  <a:srgbClr val="FFFFFF"/>
                </a:solidFill>
                <a:latin typeface="Arial Rounded MT Bold" pitchFamily="34" charset="0"/>
              </a:rPr>
              <a:t>pellegrini</a:t>
            </a:r>
            <a:r>
              <a:rPr lang="en-US" altLang="es-ES" sz="2000" dirty="0">
                <a:solidFill>
                  <a:srgbClr val="FFFFFF"/>
                </a:solidFill>
                <a:latin typeface="Arial Rounded MT Bold" pitchFamily="34" charset="0"/>
              </a:rPr>
              <a:t> </a:t>
            </a:r>
            <a:r>
              <a:rPr lang="en-US" altLang="es-ES" sz="2000" dirty="0" err="1">
                <a:solidFill>
                  <a:srgbClr val="FFFFFF"/>
                </a:solidFill>
                <a:latin typeface="Arial Rounded MT Bold" pitchFamily="34" charset="0"/>
              </a:rPr>
              <a:t>raggiungevano</a:t>
            </a:r>
            <a:r>
              <a:rPr lang="en-US" altLang="es-ES" sz="2000" dirty="0">
                <a:solidFill>
                  <a:srgbClr val="FFFFFF"/>
                </a:solidFill>
                <a:latin typeface="Arial Rounded MT Bold" pitchFamily="34" charset="0"/>
              </a:rPr>
              <a:t> la Puglia e da </a:t>
            </a:r>
            <a:r>
              <a:rPr lang="en-US" altLang="es-ES" sz="2000" dirty="0" err="1">
                <a:solidFill>
                  <a:srgbClr val="FFFFFF"/>
                </a:solidFill>
                <a:latin typeface="Arial Rounded MT Bold" pitchFamily="34" charset="0"/>
              </a:rPr>
              <a:t>lì</a:t>
            </a:r>
            <a:r>
              <a:rPr lang="en-US" altLang="es-ES" sz="2000" dirty="0">
                <a:solidFill>
                  <a:srgbClr val="FFFFFF"/>
                </a:solidFill>
                <a:latin typeface="Arial Rounded MT Bold" pitchFamily="34" charset="0"/>
              </a:rPr>
              <a:t> </a:t>
            </a:r>
            <a:r>
              <a:rPr lang="en-US" altLang="es-ES" sz="2000" dirty="0" err="1">
                <a:solidFill>
                  <a:srgbClr val="FFFFFF"/>
                </a:solidFill>
                <a:latin typeface="Arial Rounded MT Bold" pitchFamily="34" charset="0"/>
              </a:rPr>
              <a:t>salpavano</a:t>
            </a:r>
            <a:r>
              <a:rPr lang="en-US" altLang="es-ES" sz="2000" dirty="0">
                <a:solidFill>
                  <a:srgbClr val="FFFFFF"/>
                </a:solidFill>
                <a:latin typeface="Arial Rounded MT Bold" pitchFamily="34" charset="0"/>
              </a:rPr>
              <a:t> per la terra Santa.</a:t>
            </a:r>
            <a:endParaRPr lang="el-GR" altLang="es-ES" sz="2000" dirty="0">
              <a:solidFill>
                <a:srgbClr val="FFFFFF"/>
              </a:solidFill>
              <a:latin typeface="Arial Rounded MT Bold" pitchFamily="34" charset="0"/>
            </a:endParaRPr>
          </a:p>
        </p:txBody>
      </p:sp>
      <p:sp>
        <p:nvSpPr>
          <p:cNvPr id="4" name="TextBox 3"/>
          <p:cNvSpPr txBox="1"/>
          <p:nvPr/>
        </p:nvSpPr>
        <p:spPr>
          <a:xfrm>
            <a:off x="3392488" y="620713"/>
            <a:ext cx="8651082" cy="646331"/>
          </a:xfrm>
          <a:prstGeom prst="rect">
            <a:avLst/>
          </a:prstGeom>
          <a:noFill/>
        </p:spPr>
        <p:txBody>
          <a:bodyPr wrap="square">
            <a:spAutoFit/>
          </a:bodyPr>
          <a:lstStyle/>
          <a:p>
            <a:pPr algn="r">
              <a:defRPr/>
            </a:pPr>
            <a:r>
              <a:rPr lang="en-GB" sz="3600" dirty="0">
                <a:latin typeface="Arial Rounded MT Bold" panose="020F0704030504030204" pitchFamily="34" charset="0"/>
              </a:rPr>
              <a:t> </a:t>
            </a:r>
            <a:r>
              <a:rPr lang="en-GB" sz="3200" dirty="0">
                <a:latin typeface="Arial Rounded MT Bold" panose="020F0704030504030204" pitchFamily="34" charset="0"/>
              </a:rPr>
              <a:t>Un </a:t>
            </a:r>
            <a:r>
              <a:rPr lang="en-GB" sz="3200" dirty="0" err="1">
                <a:latin typeface="Arial Rounded MT Bold" panose="020F0704030504030204" pitchFamily="34" charset="0"/>
              </a:rPr>
              <a:t>Caso</a:t>
            </a:r>
            <a:r>
              <a:rPr lang="en-GB" sz="3200" dirty="0">
                <a:latin typeface="Arial Rounded MT Bold" panose="020F0704030504030204" pitchFamily="34" charset="0"/>
              </a:rPr>
              <a:t> </a:t>
            </a:r>
            <a:r>
              <a:rPr lang="en-GB" sz="3200" dirty="0" err="1">
                <a:latin typeface="Arial Rounded MT Bold" panose="020F0704030504030204" pitchFamily="34" charset="0"/>
              </a:rPr>
              <a:t>Speciale</a:t>
            </a:r>
            <a:r>
              <a:rPr lang="en-GB" sz="3200" dirty="0">
                <a:latin typeface="Arial Rounded MT Bold" panose="020F0704030504030204" pitchFamily="34" charset="0"/>
              </a:rPr>
              <a:t>: La Via </a:t>
            </a:r>
            <a:r>
              <a:rPr lang="en-GB" sz="3200" dirty="0" err="1">
                <a:latin typeface="Arial Rounded MT Bold" panose="020F0704030504030204" pitchFamily="34" charset="0"/>
              </a:rPr>
              <a:t>Francigena</a:t>
            </a:r>
            <a:endParaRPr lang="en-US" sz="3200" b="1" dirty="0">
              <a:solidFill>
                <a:schemeClr val="tx2"/>
              </a:solidFill>
              <a:latin typeface="+mj-l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6 - Εικόνα" descr="image_12573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7600" y="2230438"/>
            <a:ext cx="552132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867027" y="944563"/>
            <a:ext cx="5829673" cy="646331"/>
          </a:xfrm>
          <a:prstGeom prst="rect">
            <a:avLst/>
          </a:prstGeom>
          <a:noFill/>
        </p:spPr>
        <p:txBody>
          <a:bodyPr wrap="none">
            <a:spAutoFit/>
          </a:bodyPr>
          <a:lstStyle/>
          <a:p>
            <a:pPr algn="r">
              <a:defRPr/>
            </a:pPr>
            <a:r>
              <a:rPr lang="en-GB" sz="3600" dirty="0" err="1">
                <a:latin typeface="Arial Rounded MT Bold" panose="020F0704030504030204" pitchFamily="34" charset="0"/>
              </a:rPr>
              <a:t>Ruolo</a:t>
            </a:r>
            <a:r>
              <a:rPr lang="en-GB" sz="3600" dirty="0">
                <a:latin typeface="Arial Rounded MT Bold" panose="020F0704030504030204" pitchFamily="34" charset="0"/>
              </a:rPr>
              <a:t> </a:t>
            </a:r>
            <a:r>
              <a:rPr lang="en-GB" sz="3600" dirty="0" err="1">
                <a:latin typeface="Arial Rounded MT Bold" panose="020F0704030504030204" pitchFamily="34" charset="0"/>
              </a:rPr>
              <a:t>della</a:t>
            </a:r>
            <a:r>
              <a:rPr lang="en-GB" sz="3600" dirty="0">
                <a:latin typeface="Arial Rounded MT Bold" panose="020F0704030504030204" pitchFamily="34" charset="0"/>
              </a:rPr>
              <a:t> Rete </a:t>
            </a:r>
            <a:r>
              <a:rPr lang="en-GB" sz="3600" dirty="0" err="1">
                <a:latin typeface="Arial Rounded MT Bold" panose="020F0704030504030204" pitchFamily="34" charset="0"/>
              </a:rPr>
              <a:t>Stradale</a:t>
            </a:r>
            <a:endParaRPr lang="en-US" sz="4000" b="1" dirty="0">
              <a:solidFill>
                <a:schemeClr val="tx2"/>
              </a:solidFill>
              <a:latin typeface="+mj-lt"/>
            </a:endParaRPr>
          </a:p>
        </p:txBody>
      </p:sp>
      <p:pic>
        <p:nvPicPr>
          <p:cNvPr id="12292"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8 - Διάγραμμα"/>
          <p:cNvGraphicFramePr/>
          <p:nvPr>
            <p:extLst>
              <p:ext uri="{D42A27DB-BD31-4B8C-83A1-F6EECF244321}">
                <p14:modId xmlns:p14="http://schemas.microsoft.com/office/powerpoint/2010/main" val="1244553296"/>
              </p:ext>
            </p:extLst>
          </p:nvPr>
        </p:nvGraphicFramePr>
        <p:xfrm>
          <a:off x="646773" y="2051822"/>
          <a:ext cx="4974683" cy="39140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826412" y="722313"/>
            <a:ext cx="77925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es-ES" sz="3200" dirty="0" err="1">
                <a:latin typeface="Arial Rounded MT Bold" pitchFamily="34" charset="0"/>
              </a:rPr>
              <a:t>Ruolo</a:t>
            </a:r>
            <a:r>
              <a:rPr lang="en-GB" altLang="es-ES" sz="3200" dirty="0">
                <a:latin typeface="Arial Rounded MT Bold" pitchFamily="34" charset="0"/>
              </a:rPr>
              <a:t> </a:t>
            </a:r>
            <a:r>
              <a:rPr lang="en-GB" altLang="es-ES" sz="3200" dirty="0" err="1">
                <a:latin typeface="Arial Rounded MT Bold" pitchFamily="34" charset="0"/>
              </a:rPr>
              <a:t>della</a:t>
            </a:r>
            <a:r>
              <a:rPr lang="en-GB" altLang="es-ES" sz="3200" dirty="0">
                <a:latin typeface="Arial Rounded MT Bold" pitchFamily="34" charset="0"/>
              </a:rPr>
              <a:t> Rete </a:t>
            </a:r>
            <a:r>
              <a:rPr lang="en-GB" altLang="es-ES" sz="3200" dirty="0" err="1">
                <a:latin typeface="Arial Rounded MT Bold" pitchFamily="34" charset="0"/>
              </a:rPr>
              <a:t>delle</a:t>
            </a:r>
            <a:r>
              <a:rPr lang="en-GB" altLang="es-ES" sz="3200" dirty="0">
                <a:latin typeface="Arial Rounded MT Bold" pitchFamily="34" charset="0"/>
              </a:rPr>
              <a:t> </a:t>
            </a:r>
            <a:r>
              <a:rPr lang="en-GB" altLang="es-ES" sz="3200" dirty="0" err="1">
                <a:latin typeface="Arial Rounded MT Bold" pitchFamily="34" charset="0"/>
              </a:rPr>
              <a:t>Strade</a:t>
            </a:r>
            <a:r>
              <a:rPr lang="en-GB" altLang="es-ES" sz="3200" dirty="0">
                <a:latin typeface="Arial Rounded MT Bold" pitchFamily="34" charset="0"/>
              </a:rPr>
              <a:t> </a:t>
            </a:r>
            <a:r>
              <a:rPr lang="en-GB" altLang="es-ES" sz="3200" dirty="0" err="1">
                <a:latin typeface="Arial Rounded MT Bold" pitchFamily="34" charset="0"/>
              </a:rPr>
              <a:t>Romane</a:t>
            </a:r>
            <a:r>
              <a:rPr lang="en-GB" altLang="es-ES" sz="3200" dirty="0">
                <a:latin typeface="Arial Rounded MT Bold" pitchFamily="34" charset="0"/>
              </a:rPr>
              <a:t> </a:t>
            </a:r>
          </a:p>
        </p:txBody>
      </p:sp>
      <p:pic>
        <p:nvPicPr>
          <p:cNvPr id="13315"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8" name="8 - Ομάδα"/>
          <p:cNvGrpSpPr>
            <a:grpSpLocks/>
          </p:cNvGrpSpPr>
          <p:nvPr/>
        </p:nvGrpSpPr>
        <p:grpSpPr bwMode="auto">
          <a:xfrm>
            <a:off x="7766050" y="2039938"/>
            <a:ext cx="3541713" cy="3903662"/>
            <a:chOff x="8256345" y="1616927"/>
            <a:chExt cx="2961782" cy="3256564"/>
          </a:xfrm>
        </p:grpSpPr>
        <p:pic>
          <p:nvPicPr>
            <p:cNvPr id="13320" name="6 - Εικόνα" descr="5954.jpg"/>
            <p:cNvPicPr>
              <a:picLocks noChangeAspect="1"/>
            </p:cNvPicPr>
            <p:nvPr/>
          </p:nvPicPr>
          <p:blipFill>
            <a:blip r:embed="rId5" cstate="print">
              <a:lum bright="10000"/>
              <a:extLst>
                <a:ext uri="{28A0092B-C50C-407E-A947-70E740481C1C}">
                  <a14:useLocalDpi xmlns:a14="http://schemas.microsoft.com/office/drawing/2010/main" val="0"/>
                </a:ext>
              </a:extLst>
            </a:blip>
            <a:srcRect/>
            <a:stretch>
              <a:fillRect/>
            </a:stretch>
          </p:blipFill>
          <p:spPr bwMode="auto">
            <a:xfrm>
              <a:off x="8256345" y="1616927"/>
              <a:ext cx="2909517" cy="279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7 - Ορθογώνιο"/>
            <p:cNvSpPr>
              <a:spLocks noChangeArrowheads="1"/>
            </p:cNvSpPr>
            <p:nvPr/>
          </p:nvSpPr>
          <p:spPr bwMode="auto">
            <a:xfrm>
              <a:off x="8274205" y="4443982"/>
              <a:ext cx="2943922" cy="42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US" altLang="el-GR" sz="1200" i="1">
                  <a:solidFill>
                    <a:srgbClr val="002060"/>
                  </a:solidFill>
                </a:rPr>
                <a:t>Image by Osama Shukir Muhammed Amin (CC BY-NC-SA)</a:t>
              </a:r>
            </a:p>
          </p:txBody>
        </p:sp>
      </p:grpSp>
      <p:graphicFrame>
        <p:nvGraphicFramePr>
          <p:cNvPr id="18" name="17 - Διάγραμμα"/>
          <p:cNvGraphicFramePr/>
          <p:nvPr>
            <p:extLst>
              <p:ext uri="{D42A27DB-BD31-4B8C-83A1-F6EECF244321}">
                <p14:modId xmlns:p14="http://schemas.microsoft.com/office/powerpoint/2010/main" val="3379422113"/>
              </p:ext>
            </p:extLst>
          </p:nvPr>
        </p:nvGraphicFramePr>
        <p:xfrm>
          <a:off x="367991" y="1784195"/>
          <a:ext cx="8441472" cy="44939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theme/theme1.xml><?xml version="1.0" encoding="utf-8"?>
<a:theme xmlns:a="http://schemas.openxmlformats.org/drawingml/2006/main" name="Office Theme">
  <a:themeElements>
    <a:clrScheme name="ZColor Modern">
      <a:dk1>
        <a:srgbClr val="000000"/>
      </a:dk1>
      <a:lt1>
        <a:srgbClr val="FFFFFF"/>
      </a:lt1>
      <a:dk2>
        <a:srgbClr val="414141"/>
      </a:dk2>
      <a:lt2>
        <a:srgbClr val="E7E6E6"/>
      </a:lt2>
      <a:accent1>
        <a:srgbClr val="69AFDC"/>
      </a:accent1>
      <a:accent2>
        <a:srgbClr val="69C8C3"/>
      </a:accent2>
      <a:accent3>
        <a:srgbClr val="EB6469"/>
      </a:accent3>
      <a:accent4>
        <a:srgbClr val="FFC346"/>
      </a:accent4>
      <a:accent5>
        <a:srgbClr val="C86EAA"/>
      </a:accent5>
      <a:accent6>
        <a:srgbClr val="96C855"/>
      </a:accent6>
      <a:hlink>
        <a:srgbClr val="0563C1"/>
      </a:hlink>
      <a:folHlink>
        <a:srgbClr val="954F72"/>
      </a:folHlink>
    </a:clrScheme>
    <a:fontScheme name="Custom 9">
      <a:majorFont>
        <a:latin typeface="Raleway"/>
        <a:ea typeface=""/>
        <a:cs typeface=""/>
      </a:majorFont>
      <a:minorFont>
        <a:latin typeface="Raleway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ZColor Modern">
    <a:dk1>
      <a:srgbClr val="000000"/>
    </a:dk1>
    <a:lt1>
      <a:srgbClr val="FFFFFF"/>
    </a:lt1>
    <a:dk2>
      <a:srgbClr val="414141"/>
    </a:dk2>
    <a:lt2>
      <a:srgbClr val="E7E6E6"/>
    </a:lt2>
    <a:accent1>
      <a:srgbClr val="69AFDC"/>
    </a:accent1>
    <a:accent2>
      <a:srgbClr val="69C8C3"/>
    </a:accent2>
    <a:accent3>
      <a:srgbClr val="EB6469"/>
    </a:accent3>
    <a:accent4>
      <a:srgbClr val="FFC346"/>
    </a:accent4>
    <a:accent5>
      <a:srgbClr val="C86EAA"/>
    </a:accent5>
    <a:accent6>
      <a:srgbClr val="96C855"/>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2284</TotalTime>
  <Words>525</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Arial</vt:lpstr>
      <vt:lpstr>Arial Rounded MT Bold</vt:lpstr>
      <vt:lpstr>Bodoni MT</vt:lpstr>
      <vt:lpstr>Calibri</vt:lpstr>
      <vt:lpstr>Raleway</vt:lpstr>
      <vt:lpstr>Raleway Light</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GraphicBulb</dc:creator>
  <cp:lastModifiedBy>Gianfranco Gatti</cp:lastModifiedBy>
  <cp:revision>289</cp:revision>
  <dcterms:created xsi:type="dcterms:W3CDTF">2018-07-20T01:47:35Z</dcterms:created>
  <dcterms:modified xsi:type="dcterms:W3CDTF">2021-01-14T17:12:37Z</dcterms:modified>
</cp:coreProperties>
</file>